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5"/>
    <p:sldMasterId id="2147483704" r:id="rId6"/>
    <p:sldMasterId id="214748370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</p:sldIdLst>
  <p:sldSz cy="5143500" cx="9144000"/>
  <p:notesSz cx="6858000" cy="9144000"/>
  <p:embeddedFontLst>
    <p:embeddedFont>
      <p:font typeface="Merriweather Sans"/>
      <p:regular r:id="rId126"/>
      <p:bold r:id="rId127"/>
      <p:italic r:id="rId128"/>
      <p:boldItalic r:id="rId129"/>
    </p:embeddedFont>
    <p:embeddedFont>
      <p:font typeface="Noto Sans Symbols"/>
      <p:regular r:id="rId130"/>
      <p:bold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7FAC81-4330-4516-AEB3-A436CA246AC1}">
  <a:tblStyle styleId="{147FAC81-4330-4516-AEB3-A436CA246AC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font" Target="fonts/MerriweatherSans-boldItalic.fntdata"/><Relationship Id="rId128" Type="http://schemas.openxmlformats.org/officeDocument/2006/relationships/font" Target="fonts/MerriweatherSans-italic.fntdata"/><Relationship Id="rId127" Type="http://schemas.openxmlformats.org/officeDocument/2006/relationships/font" Target="fonts/MerriweatherSans-bold.fntdata"/><Relationship Id="rId126" Type="http://schemas.openxmlformats.org/officeDocument/2006/relationships/font" Target="fonts/MerriweatherSans-regular.fntdata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1" Type="http://schemas.openxmlformats.org/officeDocument/2006/relationships/font" Target="fonts/NotoSansSymbols-bold.fntdata"/><Relationship Id="rId130" Type="http://schemas.openxmlformats.org/officeDocument/2006/relationships/font" Target="fonts/NotoSansSymbols-regular.fntdata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e8d2c4527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e8d2c4527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390379ef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390379ef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24425b9ac19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24425b9ac19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24425b9ac19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24425b9ac19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24425b9ac19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24425b9ac19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24425b9ac19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24425b9ac19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24425b9ac19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24425b9ac19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24425b9ac1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24425b9ac1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4425b9ac19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24425b9ac19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24425b9ac19_0_1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24425b9ac19_0_1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24425b9ac19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24425b9ac19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24425b9ac19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24425b9ac19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390379ef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4390379ef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24425b9ac19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24425b9ac19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24425b9ac19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24425b9ac19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24425b9ac19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24425b9ac19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2492e210ea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2492e210ea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2492e210ea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2492e210ea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2492e210ea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2492e210ea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2492e210ea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2492e210ea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2492e210ea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2492e210ea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4390379ef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4390379ef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390379ef6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390379ef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390379ef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4390379ef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4390379ef6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4390379ef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4390379ef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4390379ef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4390379ef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4390379ef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4390379ef6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4390379ef6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4390379ef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4390379ef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772ef86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3772ef86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4390379ef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4390379ef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4390379ef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4390379ef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4390379ef6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4390379ef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4390379ef6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4390379ef6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439349b9f4_11_887:notes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439349b9f4_11_887:notes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4390379ef6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4390379ef6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4390379ef6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4390379ef6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4390379ef6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4390379ef6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390379ef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4390379ef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23dd8567b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23dd8567b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390379e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390379e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23dd8567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23dd8567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23dd8567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23dd8567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23dd8567b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23dd8567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23dd8567b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23dd8567b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3dd8567b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23dd8567b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23dd8567b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23dd8567b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23dd8567b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23dd8567b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23dd8567b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23dd8567b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23dd8567b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23dd8567b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23dd8567b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23dd8567b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390379e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4390379e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23dd8567b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23dd8567b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23dd8567b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23dd8567b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23dd8567b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23dd8567b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23dd8567b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23dd8567b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23dd8567b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23dd8567b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23dd8567b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23dd8567b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23dd8567b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23dd8567b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492e210e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492e210e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23dd8567b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23dd8567b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23dd8567b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23dd8567b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390379ef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390379ef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23dd8567b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23dd8567b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23dd8567bf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23dd8567bf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23dd8567bf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23dd8567bf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23dd8567b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23dd8567b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23dd8567bf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23dd8567bf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23dd8567bf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23dd8567bf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223dd8567bf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223dd8567b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23dd8567bf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23dd8567bf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223dd8567bf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223dd8567bf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23dd8567bf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223dd8567bf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390379ef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4390379ef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23dd8567bf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223dd8567bf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223dd8567bf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223dd8567bf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23dd8567bf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223dd8567bf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23dd8567bf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223dd8567bf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4425b9ac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24425b9ac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4425b9ac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24425b9ac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24425b9ac1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24425b9ac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4425b9ac1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24425b9ac1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4425b9ac1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4425b9ac1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24425b9ac19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24425b9ac19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390379ef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390379ef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4425b9ac19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24425b9ac19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24425b9ac19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24425b9ac19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24425b9ac19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24425b9ac19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4425b9ac19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24425b9ac19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4425b9ac19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24425b9ac19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4425b9ac19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24425b9ac19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24425b9ac19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24425b9ac19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24425b9ac19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24425b9ac19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24425b9ac19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24425b9ac19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24425b9ac19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24425b9ac19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390379ef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390379ef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4425b9ac19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24425b9ac19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24425b9ac19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24425b9ac19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4425b9ac19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24425b9ac19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4425b9ac19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24425b9ac19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24425b9ac19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24425b9ac19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4425b9ac19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24425b9ac19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4425b9ac19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4425b9ac19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24425b9ac19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24425b9ac19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24425b9ac19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24425b9ac19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24425b9ac19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Google Shape;1956;g24425b9ac19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390379ef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4390379ef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24425b9ac19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24425b9ac19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4425b9ac19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24425b9ac19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24425b9ac19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24425b9ac19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24425b9ac19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24425b9ac19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24425b9ac19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24425b9ac19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24425b9ac19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24425b9ac19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4425b9ac19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24425b9ac19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24425b9ac19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24425b9ac19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24425b9ac19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24425b9ac19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24425b9ac19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24425b9ac19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89025" y="107792"/>
            <a:ext cx="6211874" cy="363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8467" y="946251"/>
            <a:ext cx="7681716" cy="1686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89025" y="107792"/>
            <a:ext cx="5272284" cy="363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spcBef>
                <a:spcPts val="12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spcBef>
                <a:spcPts val="1200"/>
              </a:spcBef>
              <a:spcAft>
                <a:spcPts val="12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189025" y="107792"/>
            <a:ext cx="6211874" cy="363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25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511925" y="851557"/>
            <a:ext cx="7959917" cy="668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7108147" y="4152151"/>
            <a:ext cx="1209386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029020" y="4164254"/>
            <a:ext cx="1085273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597813" y="4112111"/>
            <a:ext cx="220818" cy="14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889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D5C91"/>
              </a:buClr>
              <a:buSzPts val="5200"/>
              <a:buNone/>
              <a:defRPr sz="5200">
                <a:solidFill>
                  <a:srgbClr val="0D5C9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/ Foot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25" y="0"/>
            <a:ext cx="9144000" cy="4800600"/>
          </a:xfrm>
          <a:prstGeom prst="rect">
            <a:avLst/>
          </a:prstGeom>
          <a:solidFill>
            <a:srgbClr val="0D5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Teal">
  <p:cSld name="SECTION_HEADER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7D1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7050" y="4800599"/>
            <a:ext cx="1318911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Blue">
  <p:cSld name="SECTION_HEADER_2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D5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22"/>
          <p:cNvPicPr preferRelativeResize="0"/>
          <p:nvPr/>
        </p:nvPicPr>
        <p:blipFill rotWithShape="1">
          <a:blip r:embed="rId2">
            <a:alphaModFix/>
          </a:blip>
          <a:srcRect b="199" l="0" r="0" t="189"/>
          <a:stretch/>
        </p:blipFill>
        <p:spPr>
          <a:xfrm>
            <a:off x="367050" y="4800599"/>
            <a:ext cx="131891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UC Blue">
  <p:cSld name="SECTION_HEADER_2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2">
            <a:alphaModFix/>
          </a:blip>
          <a:srcRect b="199" l="0" r="0" t="189"/>
          <a:stretch/>
        </p:blipFill>
        <p:spPr>
          <a:xfrm>
            <a:off x="367050" y="4800599"/>
            <a:ext cx="131891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/>
        </p:nvSpPr>
        <p:spPr>
          <a:xfrm>
            <a:off x="25" y="0"/>
            <a:ext cx="9144000" cy="114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/>
          <p:nvPr/>
        </p:nvSpPr>
        <p:spPr>
          <a:xfrm>
            <a:off x="25" y="0"/>
            <a:ext cx="9144000" cy="1143000"/>
          </a:xfrm>
          <a:prstGeom prst="rect">
            <a:avLst/>
          </a:prstGeom>
          <a:solidFill>
            <a:srgbClr val="0D5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9" name="Google Shape;129;p28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311700" y="1389600"/>
            <a:ext cx="524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| Circle Text">
  <p:cSld name="ONE_COLUMN_TEXT_2_3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31"/>
          <p:cNvSpPr txBox="1"/>
          <p:nvPr>
            <p:ph idx="1" type="body"/>
          </p:nvPr>
        </p:nvSpPr>
        <p:spPr>
          <a:xfrm>
            <a:off x="311700" y="1389600"/>
            <a:ext cx="3979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31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1"/>
          <p:cNvSpPr/>
          <p:nvPr/>
        </p:nvSpPr>
        <p:spPr>
          <a:xfrm>
            <a:off x="4572000" y="342900"/>
            <a:ext cx="4169700" cy="41652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1"/>
          <p:cNvSpPr txBox="1"/>
          <p:nvPr>
            <p:ph hasCustomPrompt="1" idx="2" type="title"/>
          </p:nvPr>
        </p:nvSpPr>
        <p:spPr>
          <a:xfrm>
            <a:off x="4680950" y="1417300"/>
            <a:ext cx="4109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TATS">
  <p:cSld name="ONE_COLUMN_TEXT_2_3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title"/>
          </p:nvPr>
        </p:nvSpPr>
        <p:spPr>
          <a:xfrm>
            <a:off x="311700" y="555600"/>
            <a:ext cx="842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32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2"/>
          <p:cNvSpPr/>
          <p:nvPr/>
        </p:nvSpPr>
        <p:spPr>
          <a:xfrm>
            <a:off x="6107020" y="1475750"/>
            <a:ext cx="2629800" cy="2627100"/>
          </a:xfrm>
          <a:prstGeom prst="ellipse">
            <a:avLst/>
          </a:prstGeom>
          <a:solidFill>
            <a:srgbClr val="0D5C91"/>
          </a:solidFill>
          <a:ln cap="flat" cmpd="sng" w="28575">
            <a:solidFill>
              <a:srgbClr val="F7D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2"/>
          <p:cNvSpPr txBox="1"/>
          <p:nvPr>
            <p:ph hasCustomPrompt="1" idx="2" type="title"/>
          </p:nvPr>
        </p:nvSpPr>
        <p:spPr>
          <a:xfrm>
            <a:off x="6107025" y="2126150"/>
            <a:ext cx="2629800" cy="13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32"/>
          <p:cNvSpPr/>
          <p:nvPr/>
        </p:nvSpPr>
        <p:spPr>
          <a:xfrm>
            <a:off x="3257112" y="1475750"/>
            <a:ext cx="2629800" cy="2627100"/>
          </a:xfrm>
          <a:prstGeom prst="ellipse">
            <a:avLst/>
          </a:prstGeom>
          <a:solidFill>
            <a:srgbClr val="E98300"/>
          </a:solidFill>
          <a:ln cap="flat" cmpd="sng" w="28575">
            <a:solidFill>
              <a:srgbClr val="F7D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2"/>
          <p:cNvSpPr txBox="1"/>
          <p:nvPr>
            <p:ph hasCustomPrompt="1" idx="3" type="title"/>
          </p:nvPr>
        </p:nvSpPr>
        <p:spPr>
          <a:xfrm>
            <a:off x="3257100" y="2126150"/>
            <a:ext cx="2629800" cy="13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32"/>
          <p:cNvSpPr/>
          <p:nvPr/>
        </p:nvSpPr>
        <p:spPr>
          <a:xfrm>
            <a:off x="407168" y="1475750"/>
            <a:ext cx="2629800" cy="2627100"/>
          </a:xfrm>
          <a:prstGeom prst="ellipse">
            <a:avLst/>
          </a:prstGeom>
          <a:solidFill>
            <a:srgbClr val="00A3E0"/>
          </a:solidFill>
          <a:ln cap="flat" cmpd="sng" w="28575">
            <a:solidFill>
              <a:srgbClr val="F7D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2"/>
          <p:cNvSpPr txBox="1"/>
          <p:nvPr>
            <p:ph hasCustomPrompt="1" idx="4" type="title"/>
          </p:nvPr>
        </p:nvSpPr>
        <p:spPr>
          <a:xfrm>
            <a:off x="407175" y="2126150"/>
            <a:ext cx="2629800" cy="13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/Paste Master Image to Edit">
  <p:cSld name="ONE_COLUMN_TEXT_2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/>
          <p:cNvPicPr preferRelativeResize="0"/>
          <p:nvPr/>
        </p:nvPicPr>
        <p:blipFill rotWithShape="1">
          <a:blip r:embed="rId2">
            <a:alphaModFix/>
          </a:blip>
          <a:srcRect b="0" l="43206" r="484" t="0"/>
          <a:stretch/>
        </p:blipFill>
        <p:spPr>
          <a:xfrm>
            <a:off x="4572000" y="342900"/>
            <a:ext cx="4169700" cy="4165200"/>
          </a:xfrm>
          <a:prstGeom prst="ellipse">
            <a:avLst/>
          </a:prstGeom>
          <a:noFill/>
          <a:ln cap="flat" cmpd="sng" w="28575">
            <a:solidFill>
              <a:srgbClr val="00A3E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311700" y="1389600"/>
            <a:ext cx="3923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3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py/Paste Master Elements to Edit">
  <p:cSld name="ONE_COLUMN_TEXT_2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4"/>
          <p:cNvPicPr preferRelativeResize="0"/>
          <p:nvPr/>
        </p:nvPicPr>
        <p:blipFill rotWithShape="1">
          <a:blip r:embed="rId2">
            <a:alphaModFix/>
          </a:blip>
          <a:srcRect b="0" l="20371" r="12329" t="0"/>
          <a:stretch/>
        </p:blipFill>
        <p:spPr>
          <a:xfrm>
            <a:off x="3400200" y="0"/>
            <a:ext cx="57438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4"/>
          <p:cNvSpPr/>
          <p:nvPr/>
        </p:nvSpPr>
        <p:spPr>
          <a:xfrm>
            <a:off x="-1714200" y="-744200"/>
            <a:ext cx="6286200" cy="62865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311700" y="13757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4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34"/>
          <p:cNvPicPr preferRelativeResize="0"/>
          <p:nvPr/>
        </p:nvPicPr>
        <p:blipFill rotWithShape="1">
          <a:blip r:embed="rId3">
            <a:alphaModFix/>
          </a:blip>
          <a:srcRect b="199" l="0" r="0" t="189"/>
          <a:stretch/>
        </p:blipFill>
        <p:spPr>
          <a:xfrm>
            <a:off x="367050" y="4800599"/>
            <a:ext cx="131891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py/Paste Master Image to Edit">
  <p:cSld name="ONE_COLUMN_TEXT_2_1_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title"/>
          </p:nvPr>
        </p:nvSpPr>
        <p:spPr>
          <a:xfrm>
            <a:off x="5140775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35"/>
          <p:cNvSpPr txBox="1"/>
          <p:nvPr>
            <p:ph idx="1" type="body"/>
          </p:nvPr>
        </p:nvSpPr>
        <p:spPr>
          <a:xfrm>
            <a:off x="5053925" y="1373400"/>
            <a:ext cx="3888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7" name="Google Shape;167;p35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2">
            <a:alphaModFix/>
          </a:blip>
          <a:srcRect b="-5304" l="33844" r="0" t="-12314"/>
          <a:stretch/>
        </p:blipFill>
        <p:spPr>
          <a:xfrm>
            <a:off x="-1701225" y="-718550"/>
            <a:ext cx="6234900" cy="62352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35"/>
          <p:cNvPicPr preferRelativeResize="0"/>
          <p:nvPr/>
        </p:nvPicPr>
        <p:blipFill rotWithShape="1">
          <a:blip r:embed="rId3">
            <a:alphaModFix/>
          </a:blip>
          <a:srcRect b="199" l="0" r="0" t="189"/>
          <a:stretch/>
        </p:blipFill>
        <p:spPr>
          <a:xfrm>
            <a:off x="367050" y="4800599"/>
            <a:ext cx="131891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py/Paste Master Image to Edit">
  <p:cSld name="ONE_COLUMN_TEXT_2_1_2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 rotWithShape="1">
          <a:blip r:embed="rId2">
            <a:alphaModFix/>
          </a:blip>
          <a:srcRect b="0" l="29936" r="19621" t="10321"/>
          <a:stretch/>
        </p:blipFill>
        <p:spPr>
          <a:xfrm>
            <a:off x="4572000" y="-718550"/>
            <a:ext cx="6234900" cy="6235200"/>
          </a:xfrm>
          <a:prstGeom prst="ellipse">
            <a:avLst/>
          </a:prstGeom>
          <a:noFill/>
          <a:ln cap="flat" cmpd="sng" w="28575">
            <a:solidFill>
              <a:srgbClr val="0D5C9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36"/>
          <p:cNvSpPr txBox="1"/>
          <p:nvPr>
            <p:ph type="title"/>
          </p:nvPr>
        </p:nvSpPr>
        <p:spPr>
          <a:xfrm>
            <a:off x="407175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36"/>
          <p:cNvSpPr txBox="1"/>
          <p:nvPr>
            <p:ph idx="1" type="body"/>
          </p:nvPr>
        </p:nvSpPr>
        <p:spPr>
          <a:xfrm>
            <a:off x="407175" y="1389600"/>
            <a:ext cx="3915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py/Paste Master Elements to Edit">
  <p:cSld name="ONE_COLUMN_TEXT_2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 rotWithShape="1">
          <a:blip r:embed="rId2">
            <a:alphaModFix/>
          </a:blip>
          <a:srcRect b="0" l="32701" r="11052" t="0"/>
          <a:stretch/>
        </p:blipFill>
        <p:spPr>
          <a:xfrm>
            <a:off x="0" y="0"/>
            <a:ext cx="48006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/>
          <p:nvPr/>
        </p:nvSpPr>
        <p:spPr>
          <a:xfrm>
            <a:off x="2286000" y="-1828800"/>
            <a:ext cx="8458200" cy="84582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7"/>
          <p:cNvSpPr txBox="1"/>
          <p:nvPr>
            <p:ph type="title"/>
          </p:nvPr>
        </p:nvSpPr>
        <p:spPr>
          <a:xfrm>
            <a:off x="3086100" y="565050"/>
            <a:ext cx="565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086100" y="1399050"/>
            <a:ext cx="5650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94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py/Paste Master Elements to Edit">
  <p:cSld name="ONE_COLUMN_TEXT_2_1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 rotWithShape="1">
          <a:blip r:embed="rId2">
            <a:alphaModFix/>
          </a:blip>
          <a:srcRect b="0" l="21874" r="21879" t="0"/>
          <a:stretch/>
        </p:blipFill>
        <p:spPr>
          <a:xfrm>
            <a:off x="4343600" y="0"/>
            <a:ext cx="48006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/>
          <p:cNvSpPr/>
          <p:nvPr/>
        </p:nvSpPr>
        <p:spPr>
          <a:xfrm>
            <a:off x="-1515875" y="-1830050"/>
            <a:ext cx="8458200" cy="8458200"/>
          </a:xfrm>
          <a:prstGeom prst="ellipse">
            <a:avLst/>
          </a:prstGeom>
          <a:solidFill>
            <a:srgbClr val="0D5C9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8"/>
          <p:cNvSpPr txBox="1"/>
          <p:nvPr>
            <p:ph type="title"/>
          </p:nvPr>
        </p:nvSpPr>
        <p:spPr>
          <a:xfrm>
            <a:off x="407175" y="565050"/>
            <a:ext cx="565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38"/>
          <p:cNvSpPr txBox="1"/>
          <p:nvPr>
            <p:ph idx="1" type="body"/>
          </p:nvPr>
        </p:nvSpPr>
        <p:spPr>
          <a:xfrm>
            <a:off x="407175" y="1399050"/>
            <a:ext cx="5650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38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38"/>
          <p:cNvPicPr preferRelativeResize="0"/>
          <p:nvPr/>
        </p:nvPicPr>
        <p:blipFill rotWithShape="1">
          <a:blip r:embed="rId3">
            <a:alphaModFix/>
          </a:blip>
          <a:srcRect b="199" l="0" r="0" t="189"/>
          <a:stretch/>
        </p:blipFill>
        <p:spPr>
          <a:xfrm>
            <a:off x="367050" y="4800599"/>
            <a:ext cx="131891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4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Copy/Paste Master Image to Edit">
  <p:cSld name="ONE_COLUMN_TEXT_2_1_1_1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39"/>
          <p:cNvPicPr preferRelativeResize="0"/>
          <p:nvPr/>
        </p:nvPicPr>
        <p:blipFill rotWithShape="1">
          <a:blip r:embed="rId2">
            <a:alphaModFix/>
          </a:blip>
          <a:srcRect b="-13929" l="21874" r="21879" t="13930"/>
          <a:stretch/>
        </p:blipFill>
        <p:spPr>
          <a:xfrm>
            <a:off x="2286000" y="-1828800"/>
            <a:ext cx="8458200" cy="8458200"/>
          </a:xfrm>
          <a:prstGeom prst="ellipse">
            <a:avLst/>
          </a:prstGeom>
          <a:noFill/>
          <a:ln cap="flat" cmpd="sng" w="28575">
            <a:solidFill>
              <a:srgbClr val="0D5C9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9"/>
          <p:cNvSpPr txBox="1"/>
          <p:nvPr>
            <p:ph type="title"/>
          </p:nvPr>
        </p:nvSpPr>
        <p:spPr>
          <a:xfrm>
            <a:off x="407175" y="1753800"/>
            <a:ext cx="1644600" cy="16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4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 ">
  <p:cSld name="ONE_COLUMN_TEXT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/>
          <p:nvPr/>
        </p:nvSpPr>
        <p:spPr>
          <a:xfrm>
            <a:off x="25" y="0"/>
            <a:ext cx="3207000" cy="4800600"/>
          </a:xfrm>
          <a:prstGeom prst="rect">
            <a:avLst/>
          </a:prstGeom>
          <a:solidFill>
            <a:srgbClr val="0D5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40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/>
          <p:nvPr/>
        </p:nvSpPr>
        <p:spPr>
          <a:xfrm>
            <a:off x="4572000" y="-125"/>
            <a:ext cx="4572000" cy="4800600"/>
          </a:xfrm>
          <a:prstGeom prst="rect">
            <a:avLst/>
          </a:prstGeom>
          <a:solidFill>
            <a:srgbClr val="0D5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None/>
              <a:defRPr sz="4200">
                <a:solidFill>
                  <a:srgbClr val="59595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0" name="Google Shape;200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1" name="Google Shape;201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" name="Google Shape;202;p41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5" name="Google Shape;205;p42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0"/>
              <a:buNone/>
              <a:defRPr sz="12000">
                <a:solidFill>
                  <a:srgbClr val="59595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43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2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6"/>
          <p:cNvSpPr/>
          <p:nvPr/>
        </p:nvSpPr>
        <p:spPr>
          <a:xfrm flipH="1" rot="10800000">
            <a:off x="-5475" y="-7850"/>
            <a:ext cx="9149400" cy="4807200"/>
          </a:xfrm>
          <a:prstGeom prst="rect">
            <a:avLst/>
          </a:prstGeom>
          <a:solidFill>
            <a:srgbClr val="F7D1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6"/>
          <p:cNvSpPr/>
          <p:nvPr/>
        </p:nvSpPr>
        <p:spPr>
          <a:xfrm flipH="1">
            <a:off x="-5250" y="-7850"/>
            <a:ext cx="9154500" cy="4807200"/>
          </a:xfrm>
          <a:prstGeom prst="rtTriangle">
            <a:avLst/>
          </a:prstGeom>
          <a:solidFill>
            <a:srgbClr val="00A3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6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2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/>
          <p:nvPr/>
        </p:nvSpPr>
        <p:spPr>
          <a:xfrm flipH="1" rot="10800000">
            <a:off x="-5475" y="-7850"/>
            <a:ext cx="9149400" cy="48072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7"/>
          <p:cNvSpPr/>
          <p:nvPr/>
        </p:nvSpPr>
        <p:spPr>
          <a:xfrm flipH="1">
            <a:off x="-5250" y="-7850"/>
            <a:ext cx="9154500" cy="4807200"/>
          </a:xfrm>
          <a:prstGeom prst="rtTriangle">
            <a:avLst/>
          </a:prstGeom>
          <a:solidFill>
            <a:srgbClr val="0D5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7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YI  | Color Pallet">
  <p:cSld name="BLANK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/>
          <p:nvPr/>
        </p:nvSpPr>
        <p:spPr>
          <a:xfrm>
            <a:off x="162425" y="4120075"/>
            <a:ext cx="8628000" cy="53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8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8"/>
          <p:cNvSpPr/>
          <p:nvPr/>
        </p:nvSpPr>
        <p:spPr>
          <a:xfrm>
            <a:off x="803525" y="726000"/>
            <a:ext cx="548700" cy="548700"/>
          </a:xfrm>
          <a:prstGeom prst="rect">
            <a:avLst/>
          </a:prstGeom>
          <a:solidFill>
            <a:srgbClr val="0D5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8"/>
          <p:cNvSpPr/>
          <p:nvPr/>
        </p:nvSpPr>
        <p:spPr>
          <a:xfrm>
            <a:off x="803525" y="1382325"/>
            <a:ext cx="548700" cy="548700"/>
          </a:xfrm>
          <a:prstGeom prst="rect">
            <a:avLst/>
          </a:prstGeom>
          <a:solidFill>
            <a:srgbClr val="F7D1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8"/>
          <p:cNvSpPr/>
          <p:nvPr/>
        </p:nvSpPr>
        <p:spPr>
          <a:xfrm>
            <a:off x="2082125" y="726000"/>
            <a:ext cx="548700" cy="548700"/>
          </a:xfrm>
          <a:prstGeom prst="rect">
            <a:avLst/>
          </a:prstGeom>
          <a:solidFill>
            <a:srgbClr val="562E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8"/>
          <p:cNvSpPr/>
          <p:nvPr/>
        </p:nvSpPr>
        <p:spPr>
          <a:xfrm>
            <a:off x="2082125" y="1382325"/>
            <a:ext cx="548700" cy="548700"/>
          </a:xfrm>
          <a:prstGeom prst="rect">
            <a:avLst/>
          </a:prstGeom>
          <a:solidFill>
            <a:srgbClr val="D42E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8"/>
          <p:cNvSpPr/>
          <p:nvPr/>
        </p:nvSpPr>
        <p:spPr>
          <a:xfrm>
            <a:off x="3514650" y="726000"/>
            <a:ext cx="548700" cy="548700"/>
          </a:xfrm>
          <a:prstGeom prst="rect">
            <a:avLst/>
          </a:prstGeom>
          <a:solidFill>
            <a:srgbClr val="A100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8"/>
          <p:cNvSpPr/>
          <p:nvPr/>
        </p:nvSpPr>
        <p:spPr>
          <a:xfrm>
            <a:off x="3514650" y="1382325"/>
            <a:ext cx="548700" cy="548700"/>
          </a:xfrm>
          <a:prstGeom prst="rect">
            <a:avLst/>
          </a:prstGeom>
          <a:solidFill>
            <a:srgbClr val="E98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8"/>
          <p:cNvSpPr/>
          <p:nvPr/>
        </p:nvSpPr>
        <p:spPr>
          <a:xfrm>
            <a:off x="2082125" y="2038650"/>
            <a:ext cx="548700" cy="548700"/>
          </a:xfrm>
          <a:prstGeom prst="rect">
            <a:avLst/>
          </a:prstGeom>
          <a:solidFill>
            <a:srgbClr val="61BF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8"/>
          <p:cNvSpPr/>
          <p:nvPr/>
        </p:nvSpPr>
        <p:spPr>
          <a:xfrm>
            <a:off x="2082125" y="2694975"/>
            <a:ext cx="548700" cy="54870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8"/>
          <p:cNvSpPr/>
          <p:nvPr/>
        </p:nvSpPr>
        <p:spPr>
          <a:xfrm>
            <a:off x="3514650" y="2038650"/>
            <a:ext cx="548700" cy="548700"/>
          </a:xfrm>
          <a:prstGeom prst="rect">
            <a:avLst/>
          </a:prstGeom>
          <a:solidFill>
            <a:srgbClr val="C4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8"/>
          <p:cNvSpPr/>
          <p:nvPr/>
        </p:nvSpPr>
        <p:spPr>
          <a:xfrm>
            <a:off x="2082125" y="3351300"/>
            <a:ext cx="548700" cy="548700"/>
          </a:xfrm>
          <a:prstGeom prst="rect">
            <a:avLst/>
          </a:prstGeom>
          <a:solidFill>
            <a:srgbClr val="0074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8"/>
          <p:cNvSpPr txBox="1"/>
          <p:nvPr/>
        </p:nvSpPr>
        <p:spPr>
          <a:xfrm>
            <a:off x="683500" y="309925"/>
            <a:ext cx="9711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Corporate</a:t>
            </a:r>
            <a:endParaRPr sz="1200"/>
          </a:p>
        </p:txBody>
      </p:sp>
      <p:sp>
        <p:nvSpPr>
          <p:cNvPr id="239" name="Google Shape;239;p48"/>
          <p:cNvSpPr txBox="1"/>
          <p:nvPr/>
        </p:nvSpPr>
        <p:spPr>
          <a:xfrm>
            <a:off x="1951175" y="309925"/>
            <a:ext cx="1179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Department</a:t>
            </a:r>
            <a:endParaRPr sz="1200"/>
          </a:p>
        </p:txBody>
      </p:sp>
      <p:sp>
        <p:nvSpPr>
          <p:cNvPr id="240" name="Google Shape;240;p48"/>
          <p:cNvSpPr txBox="1"/>
          <p:nvPr/>
        </p:nvSpPr>
        <p:spPr>
          <a:xfrm>
            <a:off x="3398500" y="309825"/>
            <a:ext cx="1179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Secondary</a:t>
            </a:r>
            <a:endParaRPr sz="1200"/>
          </a:p>
        </p:txBody>
      </p:sp>
      <p:sp>
        <p:nvSpPr>
          <p:cNvPr id="241" name="Google Shape;241;p48"/>
          <p:cNvSpPr/>
          <p:nvPr/>
        </p:nvSpPr>
        <p:spPr>
          <a:xfrm>
            <a:off x="6010325" y="2038650"/>
            <a:ext cx="548700" cy="548700"/>
          </a:xfrm>
          <a:prstGeom prst="rect">
            <a:avLst/>
          </a:prstGeom>
          <a:solidFill>
            <a:srgbClr val="C4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8"/>
          <p:cNvSpPr/>
          <p:nvPr/>
        </p:nvSpPr>
        <p:spPr>
          <a:xfrm>
            <a:off x="6010325" y="1382325"/>
            <a:ext cx="548700" cy="54870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8"/>
          <p:cNvSpPr/>
          <p:nvPr/>
        </p:nvSpPr>
        <p:spPr>
          <a:xfrm>
            <a:off x="6010325" y="726000"/>
            <a:ext cx="548700" cy="548700"/>
          </a:xfrm>
          <a:prstGeom prst="rect">
            <a:avLst/>
          </a:prstGeom>
          <a:solidFill>
            <a:srgbClr val="0D5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8"/>
          <p:cNvSpPr txBox="1"/>
          <p:nvPr/>
        </p:nvSpPr>
        <p:spPr>
          <a:xfrm>
            <a:off x="5882175" y="309825"/>
            <a:ext cx="28548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Event Slides Main Theme</a:t>
            </a:r>
            <a:endParaRPr sz="1200"/>
          </a:p>
        </p:txBody>
      </p:sp>
      <p:sp>
        <p:nvSpPr>
          <p:cNvPr id="245" name="Google Shape;245;p48"/>
          <p:cNvSpPr/>
          <p:nvPr/>
        </p:nvSpPr>
        <p:spPr>
          <a:xfrm>
            <a:off x="6894200" y="2038638"/>
            <a:ext cx="548700" cy="548700"/>
          </a:xfrm>
          <a:prstGeom prst="rect">
            <a:avLst/>
          </a:prstGeom>
          <a:solidFill>
            <a:srgbClr val="E98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8"/>
          <p:cNvSpPr/>
          <p:nvPr/>
        </p:nvSpPr>
        <p:spPr>
          <a:xfrm>
            <a:off x="6894200" y="2694963"/>
            <a:ext cx="548700" cy="548700"/>
          </a:xfrm>
          <a:prstGeom prst="rect">
            <a:avLst/>
          </a:prstGeom>
          <a:solidFill>
            <a:srgbClr val="C4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8"/>
          <p:cNvSpPr/>
          <p:nvPr/>
        </p:nvSpPr>
        <p:spPr>
          <a:xfrm>
            <a:off x="6894200" y="1382325"/>
            <a:ext cx="548700" cy="548700"/>
          </a:xfrm>
          <a:prstGeom prst="rect">
            <a:avLst/>
          </a:prstGeom>
          <a:solidFill>
            <a:srgbClr val="0D5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8"/>
          <p:cNvSpPr txBox="1"/>
          <p:nvPr/>
        </p:nvSpPr>
        <p:spPr>
          <a:xfrm>
            <a:off x="6776950" y="1029000"/>
            <a:ext cx="20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Event Slides Alt Themes</a:t>
            </a:r>
            <a:endParaRPr sz="1200"/>
          </a:p>
        </p:txBody>
      </p:sp>
      <p:sp>
        <p:nvSpPr>
          <p:cNvPr id="249" name="Google Shape;249;p48"/>
          <p:cNvSpPr/>
          <p:nvPr/>
        </p:nvSpPr>
        <p:spPr>
          <a:xfrm>
            <a:off x="7549300" y="2038638"/>
            <a:ext cx="548700" cy="548700"/>
          </a:xfrm>
          <a:prstGeom prst="rect">
            <a:avLst/>
          </a:prstGeom>
          <a:solidFill>
            <a:srgbClr val="0074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8"/>
          <p:cNvSpPr/>
          <p:nvPr/>
        </p:nvSpPr>
        <p:spPr>
          <a:xfrm>
            <a:off x="7549300" y="2694963"/>
            <a:ext cx="548700" cy="548700"/>
          </a:xfrm>
          <a:prstGeom prst="rect">
            <a:avLst/>
          </a:prstGeom>
          <a:solidFill>
            <a:srgbClr val="C4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8"/>
          <p:cNvSpPr/>
          <p:nvPr/>
        </p:nvSpPr>
        <p:spPr>
          <a:xfrm>
            <a:off x="7549300" y="1382325"/>
            <a:ext cx="548700" cy="548700"/>
          </a:xfrm>
          <a:prstGeom prst="rect">
            <a:avLst/>
          </a:prstGeom>
          <a:solidFill>
            <a:srgbClr val="0D5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8"/>
          <p:cNvSpPr txBox="1"/>
          <p:nvPr/>
        </p:nvSpPr>
        <p:spPr>
          <a:xfrm>
            <a:off x="2630825" y="877500"/>
            <a:ext cx="1179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BM</a:t>
            </a:r>
            <a:endParaRPr sz="1200"/>
          </a:p>
        </p:txBody>
      </p:sp>
      <p:sp>
        <p:nvSpPr>
          <p:cNvPr id="253" name="Google Shape;253;p48"/>
          <p:cNvSpPr txBox="1"/>
          <p:nvPr/>
        </p:nvSpPr>
        <p:spPr>
          <a:xfrm>
            <a:off x="2630825" y="1533825"/>
            <a:ext cx="1179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BIO</a:t>
            </a:r>
            <a:endParaRPr sz="1200"/>
          </a:p>
        </p:txBody>
      </p:sp>
      <p:sp>
        <p:nvSpPr>
          <p:cNvPr id="254" name="Google Shape;254;p48"/>
          <p:cNvSpPr txBox="1"/>
          <p:nvPr/>
        </p:nvSpPr>
        <p:spPr>
          <a:xfrm>
            <a:off x="2630825" y="2238625"/>
            <a:ext cx="1179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DES</a:t>
            </a:r>
            <a:endParaRPr sz="1200"/>
          </a:p>
        </p:txBody>
      </p:sp>
      <p:sp>
        <p:nvSpPr>
          <p:cNvPr id="255" name="Google Shape;255;p48"/>
          <p:cNvSpPr txBox="1"/>
          <p:nvPr/>
        </p:nvSpPr>
        <p:spPr>
          <a:xfrm>
            <a:off x="2630825" y="2846475"/>
            <a:ext cx="1179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EDU</a:t>
            </a:r>
            <a:endParaRPr sz="1200"/>
          </a:p>
        </p:txBody>
      </p:sp>
      <p:sp>
        <p:nvSpPr>
          <p:cNvPr id="256" name="Google Shape;256;p48"/>
          <p:cNvSpPr txBox="1"/>
          <p:nvPr/>
        </p:nvSpPr>
        <p:spPr>
          <a:xfrm>
            <a:off x="2630825" y="3502800"/>
            <a:ext cx="1179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TECH</a:t>
            </a:r>
            <a:endParaRPr sz="1200"/>
          </a:p>
        </p:txBody>
      </p:sp>
      <p:sp>
        <p:nvSpPr>
          <p:cNvPr id="257" name="Google Shape;257;p48"/>
          <p:cNvSpPr txBox="1"/>
          <p:nvPr/>
        </p:nvSpPr>
        <p:spPr>
          <a:xfrm>
            <a:off x="4063350" y="877500"/>
            <a:ext cx="1179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BM</a:t>
            </a:r>
            <a:endParaRPr sz="1200"/>
          </a:p>
        </p:txBody>
      </p:sp>
      <p:sp>
        <p:nvSpPr>
          <p:cNvPr id="258" name="Google Shape;258;p48"/>
          <p:cNvSpPr txBox="1"/>
          <p:nvPr/>
        </p:nvSpPr>
        <p:spPr>
          <a:xfrm>
            <a:off x="4063350" y="1533825"/>
            <a:ext cx="1179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BIO</a:t>
            </a:r>
            <a:endParaRPr sz="1200"/>
          </a:p>
        </p:txBody>
      </p:sp>
      <p:sp>
        <p:nvSpPr>
          <p:cNvPr id="259" name="Google Shape;259;p48"/>
          <p:cNvSpPr txBox="1"/>
          <p:nvPr/>
        </p:nvSpPr>
        <p:spPr>
          <a:xfrm>
            <a:off x="4063350" y="2238625"/>
            <a:ext cx="1179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DES</a:t>
            </a:r>
            <a:endParaRPr sz="1200"/>
          </a:p>
        </p:txBody>
      </p:sp>
      <p:sp>
        <p:nvSpPr>
          <p:cNvPr id="260" name="Google Shape;260;p48"/>
          <p:cNvSpPr/>
          <p:nvPr/>
        </p:nvSpPr>
        <p:spPr>
          <a:xfrm>
            <a:off x="803525" y="3351300"/>
            <a:ext cx="548700" cy="5487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8"/>
          <p:cNvSpPr txBox="1"/>
          <p:nvPr/>
        </p:nvSpPr>
        <p:spPr>
          <a:xfrm>
            <a:off x="683500" y="2954100"/>
            <a:ext cx="9711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UC Blue</a:t>
            </a:r>
            <a:endParaRPr sz="1200"/>
          </a:p>
        </p:txBody>
      </p:sp>
      <p:sp>
        <p:nvSpPr>
          <p:cNvPr id="262" name="Google Shape;262;p48"/>
          <p:cNvSpPr txBox="1"/>
          <p:nvPr/>
        </p:nvSpPr>
        <p:spPr>
          <a:xfrm>
            <a:off x="803525" y="4120075"/>
            <a:ext cx="7783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FYI — DELETE SLIDE WHEN NOT NEEDED. REFERENCE ONLY. COLORS EMBEDDED. </a:t>
            </a:r>
            <a:br>
              <a:rPr lang="en"/>
            </a:br>
            <a:r>
              <a:rPr lang="en"/>
              <a:t>COLOR LAYOUT IS EMBEDDED IN MASTER LAYOUTS AS WELL.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Footer">
  <p:cSld name="CUSTOM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ent Title Intro Page">
  <p:cSld name="CUSTOM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/>
          <p:nvPr/>
        </p:nvSpPr>
        <p:spPr>
          <a:xfrm>
            <a:off x="1375800" y="3771900"/>
            <a:ext cx="7768200" cy="1371600"/>
          </a:xfrm>
          <a:prstGeom prst="rect">
            <a:avLst/>
          </a:prstGeom>
          <a:solidFill>
            <a:srgbClr val="F7D1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0"/>
          <p:cNvSpPr/>
          <p:nvPr/>
        </p:nvSpPr>
        <p:spPr>
          <a:xfrm>
            <a:off x="1375800" y="0"/>
            <a:ext cx="7768200" cy="3771900"/>
          </a:xfrm>
          <a:prstGeom prst="rect">
            <a:avLst/>
          </a:prstGeom>
          <a:solidFill>
            <a:srgbClr val="00A3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0"/>
          <p:cNvSpPr txBox="1"/>
          <p:nvPr>
            <p:ph type="title"/>
          </p:nvPr>
        </p:nvSpPr>
        <p:spPr>
          <a:xfrm>
            <a:off x="1731775" y="445025"/>
            <a:ext cx="654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" name="Google Shape;269;p50"/>
          <p:cNvSpPr/>
          <p:nvPr/>
        </p:nvSpPr>
        <p:spPr>
          <a:xfrm>
            <a:off x="0" y="0"/>
            <a:ext cx="1375800" cy="5143500"/>
          </a:xfrm>
          <a:prstGeom prst="rect">
            <a:avLst/>
          </a:prstGeom>
          <a:solidFill>
            <a:srgbClr val="0D5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0"/>
          <p:cNvSpPr txBox="1"/>
          <p:nvPr>
            <p:ph idx="1" type="body"/>
          </p:nvPr>
        </p:nvSpPr>
        <p:spPr>
          <a:xfrm>
            <a:off x="1731775" y="1535325"/>
            <a:ext cx="6179100" cy="26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>
            <p:ph type="title"/>
          </p:nvPr>
        </p:nvSpPr>
        <p:spPr>
          <a:xfrm>
            <a:off x="415290" y="289559"/>
            <a:ext cx="8313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4F55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51"/>
          <p:cNvSpPr txBox="1"/>
          <p:nvPr>
            <p:ph idx="1" type="body"/>
          </p:nvPr>
        </p:nvSpPr>
        <p:spPr>
          <a:xfrm>
            <a:off x="426504" y="1623880"/>
            <a:ext cx="82905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6F6F6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51"/>
          <p:cNvSpPr txBox="1"/>
          <p:nvPr>
            <p:ph idx="2" type="body"/>
          </p:nvPr>
        </p:nvSpPr>
        <p:spPr>
          <a:xfrm>
            <a:off x="415290" y="1024667"/>
            <a:ext cx="8313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6F6F6F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title and Text slide">
  <p:cSld name="Title, Sub title and Text slide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/>
          <p:nvPr>
            <p:ph type="title"/>
          </p:nvPr>
        </p:nvSpPr>
        <p:spPr>
          <a:xfrm>
            <a:off x="404150" y="373832"/>
            <a:ext cx="8313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4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77" name="Google Shape;277;p52"/>
          <p:cNvSpPr txBox="1"/>
          <p:nvPr>
            <p:ph idx="1" type="body"/>
          </p:nvPr>
        </p:nvSpPr>
        <p:spPr>
          <a:xfrm>
            <a:off x="415989" y="159339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900">
                <a:solidFill>
                  <a:schemeClr val="accent4"/>
                </a:solidFill>
              </a:defRPr>
            </a:lvl3pPr>
            <a:lvl4pPr indent="-323850" lvl="3" marL="1828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indent="-3365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700">
                <a:solidFill>
                  <a:schemeClr val="lt1"/>
                </a:solidFill>
              </a:defRPr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7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7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7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78" name="Google Shape;278;p52"/>
          <p:cNvSpPr txBox="1"/>
          <p:nvPr>
            <p:ph idx="2" type="body"/>
          </p:nvPr>
        </p:nvSpPr>
        <p:spPr>
          <a:xfrm>
            <a:off x="412665" y="870745"/>
            <a:ext cx="8313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b="0" sz="1500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7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7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7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type="title"/>
          </p:nvPr>
        </p:nvSpPr>
        <p:spPr>
          <a:xfrm>
            <a:off x="511925" y="851557"/>
            <a:ext cx="7959917" cy="668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7" name="Google Shape;287;p54"/>
          <p:cNvSpPr txBox="1"/>
          <p:nvPr>
            <p:ph idx="1" type="body"/>
          </p:nvPr>
        </p:nvSpPr>
        <p:spPr>
          <a:xfrm>
            <a:off x="969139" y="1593897"/>
            <a:ext cx="4390736" cy="2262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8" name="Google Shape;288;p54"/>
          <p:cNvSpPr txBox="1"/>
          <p:nvPr>
            <p:ph idx="11" type="ftr"/>
          </p:nvPr>
        </p:nvSpPr>
        <p:spPr>
          <a:xfrm>
            <a:off x="7108147" y="4152151"/>
            <a:ext cx="1209386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9" name="Google Shape;289;p54"/>
          <p:cNvSpPr txBox="1"/>
          <p:nvPr>
            <p:ph idx="10" type="dt"/>
          </p:nvPr>
        </p:nvSpPr>
        <p:spPr>
          <a:xfrm>
            <a:off x="4029020" y="4164254"/>
            <a:ext cx="1085273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0" name="Google Shape;290;p54"/>
          <p:cNvSpPr txBox="1"/>
          <p:nvPr>
            <p:ph idx="12" type="sldNum"/>
          </p:nvPr>
        </p:nvSpPr>
        <p:spPr>
          <a:xfrm>
            <a:off x="597813" y="4112111"/>
            <a:ext cx="220818" cy="14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>
            <p:ph type="title"/>
          </p:nvPr>
        </p:nvSpPr>
        <p:spPr>
          <a:xfrm>
            <a:off x="511925" y="851557"/>
            <a:ext cx="7959917" cy="668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p55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4" name="Google Shape;294;p55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55"/>
          <p:cNvSpPr txBox="1"/>
          <p:nvPr>
            <p:ph idx="11" type="ftr"/>
          </p:nvPr>
        </p:nvSpPr>
        <p:spPr>
          <a:xfrm>
            <a:off x="7108147" y="4152151"/>
            <a:ext cx="1209386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55"/>
          <p:cNvSpPr txBox="1"/>
          <p:nvPr>
            <p:ph idx="10" type="dt"/>
          </p:nvPr>
        </p:nvSpPr>
        <p:spPr>
          <a:xfrm>
            <a:off x="4029020" y="4164254"/>
            <a:ext cx="1085273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7" name="Google Shape;297;p55"/>
          <p:cNvSpPr txBox="1"/>
          <p:nvPr>
            <p:ph idx="12" type="sldNum"/>
          </p:nvPr>
        </p:nvSpPr>
        <p:spPr>
          <a:xfrm>
            <a:off x="597813" y="4112111"/>
            <a:ext cx="220818" cy="14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 txBox="1"/>
          <p:nvPr>
            <p:ph type="title"/>
          </p:nvPr>
        </p:nvSpPr>
        <p:spPr>
          <a:xfrm>
            <a:off x="511925" y="851557"/>
            <a:ext cx="7959917" cy="668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0" name="Google Shape;300;p56"/>
          <p:cNvSpPr txBox="1"/>
          <p:nvPr>
            <p:ph idx="11" type="ftr"/>
          </p:nvPr>
        </p:nvSpPr>
        <p:spPr>
          <a:xfrm>
            <a:off x="7108147" y="4152151"/>
            <a:ext cx="1209386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1" name="Google Shape;301;p56"/>
          <p:cNvSpPr txBox="1"/>
          <p:nvPr>
            <p:ph idx="10" type="dt"/>
          </p:nvPr>
        </p:nvSpPr>
        <p:spPr>
          <a:xfrm>
            <a:off x="4029020" y="4164254"/>
            <a:ext cx="1085273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597813" y="4112111"/>
            <a:ext cx="220818" cy="14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7"/>
          <p:cNvSpPr txBox="1"/>
          <p:nvPr>
            <p:ph idx="11" type="ftr"/>
          </p:nvPr>
        </p:nvSpPr>
        <p:spPr>
          <a:xfrm>
            <a:off x="7108147" y="4152151"/>
            <a:ext cx="1209386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5" name="Google Shape;305;p57"/>
          <p:cNvSpPr txBox="1"/>
          <p:nvPr>
            <p:ph idx="10" type="dt"/>
          </p:nvPr>
        </p:nvSpPr>
        <p:spPr>
          <a:xfrm>
            <a:off x="4029020" y="4164254"/>
            <a:ext cx="1085273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6" name="Google Shape;306;p57"/>
          <p:cNvSpPr txBox="1"/>
          <p:nvPr>
            <p:ph idx="12" type="sldNum"/>
          </p:nvPr>
        </p:nvSpPr>
        <p:spPr>
          <a:xfrm>
            <a:off x="597813" y="4112111"/>
            <a:ext cx="220818" cy="14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8"/>
          <p:cNvSpPr txBox="1"/>
          <p:nvPr>
            <p:ph type="ctrTitle"/>
          </p:nvPr>
        </p:nvSpPr>
        <p:spPr>
          <a:xfrm>
            <a:off x="955763" y="1102649"/>
            <a:ext cx="3347605" cy="350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58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0" name="Google Shape;310;p58"/>
          <p:cNvSpPr txBox="1"/>
          <p:nvPr>
            <p:ph idx="11" type="ftr"/>
          </p:nvPr>
        </p:nvSpPr>
        <p:spPr>
          <a:xfrm>
            <a:off x="7108147" y="4152151"/>
            <a:ext cx="1209386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1" name="Google Shape;311;p58"/>
          <p:cNvSpPr txBox="1"/>
          <p:nvPr>
            <p:ph idx="10" type="dt"/>
          </p:nvPr>
        </p:nvSpPr>
        <p:spPr>
          <a:xfrm>
            <a:off x="4029020" y="4164254"/>
            <a:ext cx="1085273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2" name="Google Shape;312;p58"/>
          <p:cNvSpPr txBox="1"/>
          <p:nvPr>
            <p:ph idx="12" type="sldNum"/>
          </p:nvPr>
        </p:nvSpPr>
        <p:spPr>
          <a:xfrm>
            <a:off x="597813" y="4112111"/>
            <a:ext cx="220818" cy="14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28.xml"/><Relationship Id="rId35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F7D1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67050" y="4800599"/>
            <a:ext cx="1318911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241658" y="4730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000"/>
            </a:lvl1pPr>
            <a:lvl2pPr lvl="1" rtl="0" algn="r">
              <a:buNone/>
              <a:defRPr b="1" sz="1000"/>
            </a:lvl2pPr>
            <a:lvl3pPr lvl="2" rtl="0" algn="r">
              <a:buNone/>
              <a:defRPr b="1" sz="1000"/>
            </a:lvl3pPr>
            <a:lvl4pPr lvl="3" rtl="0" algn="r">
              <a:buNone/>
              <a:defRPr b="1" sz="1000"/>
            </a:lvl4pPr>
            <a:lvl5pPr lvl="4" rtl="0" algn="r">
              <a:buNone/>
              <a:defRPr b="1" sz="1000"/>
            </a:lvl5pPr>
            <a:lvl6pPr lvl="5" rtl="0" algn="r">
              <a:buNone/>
              <a:defRPr b="1" sz="1000"/>
            </a:lvl6pPr>
            <a:lvl7pPr lvl="6" rtl="0" algn="r">
              <a:buNone/>
              <a:defRPr b="1" sz="1000"/>
            </a:lvl7pPr>
            <a:lvl8pPr lvl="7" rtl="0" algn="r">
              <a:buNone/>
              <a:defRPr b="1" sz="1000"/>
            </a:lvl8pPr>
            <a:lvl9pPr lvl="8" rtl="0" algn="r">
              <a:buNone/>
              <a:defRPr b="1" sz="10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024">
          <p15:clr>
            <a:srgbClr val="EA4335"/>
          </p15:clr>
        </p15:guide>
        <p15:guide id="2" orient="horz" pos="1511">
          <p15:clr>
            <a:srgbClr val="EA4335"/>
          </p15:clr>
        </p15:guide>
        <p15:guide id="3" pos="256">
          <p15:clr>
            <a:srgbClr val="EA4335"/>
          </p15:clr>
        </p15:guide>
        <p15:guide id="4" pos="5504">
          <p15:clr>
            <a:srgbClr val="EA4335"/>
          </p15:clr>
        </p15:guide>
        <p15:guide id="5" orient="horz" pos="216">
          <p15:clr>
            <a:srgbClr val="EA4335"/>
          </p15:clr>
        </p15:guide>
        <p15:guide id="6" pos="2880">
          <p15:clr>
            <a:srgbClr val="EA4335"/>
          </p15:clr>
        </p15:guide>
        <p15:guide id="7" pos="4805">
          <p15:clr>
            <a:srgbClr val="EA4335"/>
          </p15:clr>
        </p15:guide>
        <p15:guide id="8" orient="horz" pos="522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3"/>
          <p:cNvSpPr txBox="1"/>
          <p:nvPr>
            <p:ph type="title"/>
          </p:nvPr>
        </p:nvSpPr>
        <p:spPr>
          <a:xfrm>
            <a:off x="511925" y="851557"/>
            <a:ext cx="7959917" cy="668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281" name="Google Shape;281;p53"/>
          <p:cNvSpPr txBox="1"/>
          <p:nvPr>
            <p:ph idx="1" type="body"/>
          </p:nvPr>
        </p:nvSpPr>
        <p:spPr>
          <a:xfrm>
            <a:off x="969139" y="1593897"/>
            <a:ext cx="4390736" cy="2262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53"/>
          <p:cNvSpPr txBox="1"/>
          <p:nvPr>
            <p:ph idx="11" type="ftr"/>
          </p:nvPr>
        </p:nvSpPr>
        <p:spPr>
          <a:xfrm>
            <a:off x="7108147" y="4152151"/>
            <a:ext cx="1209386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283" name="Google Shape;283;p53"/>
          <p:cNvSpPr txBox="1"/>
          <p:nvPr>
            <p:ph idx="10" type="dt"/>
          </p:nvPr>
        </p:nvSpPr>
        <p:spPr>
          <a:xfrm>
            <a:off x="4029020" y="4164254"/>
            <a:ext cx="1085273" cy="99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284" name="Google Shape;284;p53"/>
          <p:cNvSpPr txBox="1"/>
          <p:nvPr>
            <p:ph idx="12" type="sldNum"/>
          </p:nvPr>
        </p:nvSpPr>
        <p:spPr>
          <a:xfrm>
            <a:off x="597813" y="4112111"/>
            <a:ext cx="220818" cy="14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88900">
              <a:lnSpc>
                <a:spcPct val="100000"/>
              </a:lnSpc>
              <a:spcBef>
                <a:spcPts val="0"/>
              </a:spcBef>
              <a:buNone/>
              <a:defRPr b="0" i="0" sz="10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9.png"/><Relationship Id="rId4" Type="http://schemas.openxmlformats.org/officeDocument/2006/relationships/image" Target="../media/image15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0.jpg"/><Relationship Id="rId4" Type="http://schemas.openxmlformats.org/officeDocument/2006/relationships/image" Target="../media/image15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8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6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6.png"/><Relationship Id="rId4" Type="http://schemas.openxmlformats.org/officeDocument/2006/relationships/image" Target="../media/image17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66.png"/><Relationship Id="rId4" Type="http://schemas.openxmlformats.org/officeDocument/2006/relationships/image" Target="../media/image168.png"/><Relationship Id="rId5" Type="http://schemas.openxmlformats.org/officeDocument/2006/relationships/image" Target="../media/image17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72.png"/><Relationship Id="rId4" Type="http://schemas.openxmlformats.org/officeDocument/2006/relationships/image" Target="../media/image168.png"/><Relationship Id="rId5" Type="http://schemas.openxmlformats.org/officeDocument/2006/relationships/image" Target="../media/image173.png"/><Relationship Id="rId6" Type="http://schemas.openxmlformats.org/officeDocument/2006/relationships/image" Target="../media/image165.png"/><Relationship Id="rId7" Type="http://schemas.openxmlformats.org/officeDocument/2006/relationships/image" Target="../media/image16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7.png"/><Relationship Id="rId4" Type="http://schemas.openxmlformats.org/officeDocument/2006/relationships/image" Target="../media/image16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Relationship Id="rId8" Type="http://schemas.openxmlformats.org/officeDocument/2006/relationships/image" Target="../media/image27.png"/><Relationship Id="rId11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5" Type="http://schemas.openxmlformats.org/officeDocument/2006/relationships/image" Target="../media/image9.jp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10" Type="http://schemas.openxmlformats.org/officeDocument/2006/relationships/image" Target="../media/image4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74.png"/><Relationship Id="rId5" Type="http://schemas.openxmlformats.org/officeDocument/2006/relationships/image" Target="../media/image59.png"/><Relationship Id="rId6" Type="http://schemas.openxmlformats.org/officeDocument/2006/relationships/image" Target="../media/image67.png"/><Relationship Id="rId7" Type="http://schemas.openxmlformats.org/officeDocument/2006/relationships/image" Target="../media/image71.png"/><Relationship Id="rId8" Type="http://schemas.openxmlformats.org/officeDocument/2006/relationships/image" Target="../media/image62.png"/><Relationship Id="rId11" Type="http://schemas.openxmlformats.org/officeDocument/2006/relationships/image" Target="../media/image87.png"/><Relationship Id="rId10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Relationship Id="rId4" Type="http://schemas.openxmlformats.org/officeDocument/2006/relationships/image" Target="../media/image67.png"/><Relationship Id="rId9" Type="http://schemas.openxmlformats.org/officeDocument/2006/relationships/image" Target="../media/image87.png"/><Relationship Id="rId5" Type="http://schemas.openxmlformats.org/officeDocument/2006/relationships/image" Target="../media/image71.png"/><Relationship Id="rId6" Type="http://schemas.openxmlformats.org/officeDocument/2006/relationships/image" Target="../media/image62.png"/><Relationship Id="rId7" Type="http://schemas.openxmlformats.org/officeDocument/2006/relationships/image" Target="../media/image74.png"/><Relationship Id="rId8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1.png"/><Relationship Id="rId6" Type="http://schemas.openxmlformats.org/officeDocument/2006/relationships/image" Target="../media/image7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1.png"/><Relationship Id="rId6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5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89.png"/><Relationship Id="rId7" Type="http://schemas.openxmlformats.org/officeDocument/2006/relationships/image" Target="../media/image88.png"/><Relationship Id="rId8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7.png"/><Relationship Id="rId4" Type="http://schemas.openxmlformats.org/officeDocument/2006/relationships/image" Target="../media/image10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6.png"/><Relationship Id="rId4" Type="http://schemas.openxmlformats.org/officeDocument/2006/relationships/image" Target="../media/image11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Relationship Id="rId5" Type="http://schemas.openxmlformats.org/officeDocument/2006/relationships/image" Target="../media/image113.png"/><Relationship Id="rId6" Type="http://schemas.openxmlformats.org/officeDocument/2006/relationships/image" Target="../media/image9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2.png"/><Relationship Id="rId4" Type="http://schemas.openxmlformats.org/officeDocument/2006/relationships/image" Target="../media/image11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6.png"/><Relationship Id="rId4" Type="http://schemas.openxmlformats.org/officeDocument/2006/relationships/image" Target="../media/image94.png"/><Relationship Id="rId9" Type="http://schemas.openxmlformats.org/officeDocument/2006/relationships/image" Target="../media/image108.png"/><Relationship Id="rId5" Type="http://schemas.openxmlformats.org/officeDocument/2006/relationships/image" Target="../media/image117.png"/><Relationship Id="rId6" Type="http://schemas.openxmlformats.org/officeDocument/2006/relationships/image" Target="../media/image98.png"/><Relationship Id="rId7" Type="http://schemas.openxmlformats.org/officeDocument/2006/relationships/image" Target="../media/image103.png"/><Relationship Id="rId8" Type="http://schemas.openxmlformats.org/officeDocument/2006/relationships/image" Target="../media/image118.png"/><Relationship Id="rId10" Type="http://schemas.openxmlformats.org/officeDocument/2006/relationships/image" Target="../media/image10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5.png"/><Relationship Id="rId4" Type="http://schemas.openxmlformats.org/officeDocument/2006/relationships/image" Target="../media/image1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4.png"/><Relationship Id="rId4" Type="http://schemas.openxmlformats.org/officeDocument/2006/relationships/image" Target="../media/image12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5" Type="http://schemas.openxmlformats.org/officeDocument/2006/relationships/image" Target="../media/image12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5" Type="http://schemas.openxmlformats.org/officeDocument/2006/relationships/image" Target="../media/image121.png"/><Relationship Id="rId6" Type="http://schemas.openxmlformats.org/officeDocument/2006/relationships/image" Target="../media/image14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9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3.png"/><Relationship Id="rId4" Type="http://schemas.openxmlformats.org/officeDocument/2006/relationships/image" Target="../media/image128.png"/><Relationship Id="rId5" Type="http://schemas.openxmlformats.org/officeDocument/2006/relationships/image" Target="../media/image127.png"/><Relationship Id="rId6" Type="http://schemas.openxmlformats.org/officeDocument/2006/relationships/image" Target="../media/image126.png"/><Relationship Id="rId7" Type="http://schemas.openxmlformats.org/officeDocument/2006/relationships/image" Target="../media/image13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4.png"/><Relationship Id="rId4" Type="http://schemas.openxmlformats.org/officeDocument/2006/relationships/image" Target="../media/image138.png"/><Relationship Id="rId9" Type="http://schemas.openxmlformats.org/officeDocument/2006/relationships/image" Target="../media/image140.png"/><Relationship Id="rId5" Type="http://schemas.openxmlformats.org/officeDocument/2006/relationships/image" Target="../media/image130.png"/><Relationship Id="rId6" Type="http://schemas.openxmlformats.org/officeDocument/2006/relationships/image" Target="../media/image141.png"/><Relationship Id="rId7" Type="http://schemas.openxmlformats.org/officeDocument/2006/relationships/image" Target="../media/image133.png"/><Relationship Id="rId8" Type="http://schemas.openxmlformats.org/officeDocument/2006/relationships/image" Target="../media/image13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6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5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9"/>
          <p:cNvSpPr txBox="1"/>
          <p:nvPr>
            <p:ph type="title"/>
          </p:nvPr>
        </p:nvSpPr>
        <p:spPr>
          <a:xfrm>
            <a:off x="1719072" y="445025"/>
            <a:ext cx="6540600" cy="16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to Machine Learning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DBDA.X408.(33)</a:t>
            </a:r>
            <a:endParaRPr i="1" sz="1400"/>
          </a:p>
        </p:txBody>
      </p:sp>
      <p:sp>
        <p:nvSpPr>
          <p:cNvPr id="318" name="Google Shape;318;p59"/>
          <p:cNvSpPr txBox="1"/>
          <p:nvPr>
            <p:ph idx="1" type="body"/>
          </p:nvPr>
        </p:nvSpPr>
        <p:spPr>
          <a:xfrm>
            <a:off x="1719072" y="1427950"/>
            <a:ext cx="6445200" cy="18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Instructor: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Bill Chen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9" name="Google Shape;319;p59"/>
          <p:cNvSpPr txBox="1"/>
          <p:nvPr>
            <p:ph idx="1" type="body"/>
          </p:nvPr>
        </p:nvSpPr>
        <p:spPr>
          <a:xfrm>
            <a:off x="1719072" y="4162050"/>
            <a:ext cx="61791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UCSC Silicon Valley Extension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20" name="Google Shape;320;p59"/>
          <p:cNvSpPr txBox="1"/>
          <p:nvPr>
            <p:ph idx="1" type="body"/>
          </p:nvPr>
        </p:nvSpPr>
        <p:spPr>
          <a:xfrm>
            <a:off x="1719072" y="4405075"/>
            <a:ext cx="61791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E: xch375@ucsc.edu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321" name="Google Shape;321;p59"/>
          <p:cNvPicPr preferRelativeResize="0"/>
          <p:nvPr/>
        </p:nvPicPr>
        <p:blipFill rotWithShape="1">
          <a:blip r:embed="rId3">
            <a:alphaModFix/>
          </a:blip>
          <a:srcRect b="199" l="0" r="0" t="189"/>
          <a:stretch/>
        </p:blipFill>
        <p:spPr>
          <a:xfrm>
            <a:off x="1787597" y="3292161"/>
            <a:ext cx="131891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9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 rot="-5400000">
            <a:off x="-2214475" y="1605225"/>
            <a:ext cx="5154800" cy="19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39" name="Google Shape;439;p68"/>
          <p:cNvSpPr txBox="1"/>
          <p:nvPr/>
        </p:nvSpPr>
        <p:spPr>
          <a:xfrm>
            <a:off x="3155300" y="1321425"/>
            <a:ext cx="779100" cy="221400"/>
          </a:xfrm>
          <a:prstGeom prst="rect">
            <a:avLst/>
          </a:prstGeom>
          <a:solidFill>
            <a:srgbClr val="5D5555"/>
          </a:solidFill>
          <a:ln cap="flat" cmpd="sng" w="18850">
            <a:solidFill>
              <a:srgbClr val="2E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14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p68"/>
          <p:cNvGrpSpPr/>
          <p:nvPr/>
        </p:nvGrpSpPr>
        <p:grpSpPr>
          <a:xfrm>
            <a:off x="2637457" y="1943362"/>
            <a:ext cx="1805622" cy="319401"/>
            <a:chOff x="1785084" y="3274575"/>
            <a:chExt cx="1492250" cy="362585"/>
          </a:xfrm>
        </p:grpSpPr>
        <p:sp>
          <p:nvSpPr>
            <p:cNvPr id="441" name="Google Shape;441;p68"/>
            <p:cNvSpPr/>
            <p:nvPr/>
          </p:nvSpPr>
          <p:spPr>
            <a:xfrm>
              <a:off x="1785084" y="3274575"/>
              <a:ext cx="1492250" cy="362585"/>
            </a:xfrm>
            <a:custGeom>
              <a:rect b="b" l="l" r="r" t="t"/>
              <a:pathLst>
                <a:path extrusionOk="0" h="362585" w="1492250">
                  <a:moveTo>
                    <a:pt x="746103" y="0"/>
                  </a:moveTo>
                  <a:lnTo>
                    <a:pt x="0" y="181070"/>
                  </a:lnTo>
                  <a:lnTo>
                    <a:pt x="746103" y="362139"/>
                  </a:lnTo>
                  <a:lnTo>
                    <a:pt x="1492206" y="181070"/>
                  </a:lnTo>
                  <a:lnTo>
                    <a:pt x="746103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42" name="Google Shape;442;p68"/>
            <p:cNvSpPr/>
            <p:nvPr/>
          </p:nvSpPr>
          <p:spPr>
            <a:xfrm>
              <a:off x="1785084" y="3274575"/>
              <a:ext cx="1492250" cy="362585"/>
            </a:xfrm>
            <a:custGeom>
              <a:rect b="b" l="l" r="r" t="t"/>
              <a:pathLst>
                <a:path extrusionOk="0" h="362585" w="1492250">
                  <a:moveTo>
                    <a:pt x="0" y="181069"/>
                  </a:moveTo>
                  <a:lnTo>
                    <a:pt x="746103" y="0"/>
                  </a:lnTo>
                  <a:lnTo>
                    <a:pt x="1492206" y="181069"/>
                  </a:lnTo>
                  <a:lnTo>
                    <a:pt x="746103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43" name="Google Shape;443;p68"/>
          <p:cNvSpPr txBox="1"/>
          <p:nvPr/>
        </p:nvSpPr>
        <p:spPr>
          <a:xfrm>
            <a:off x="3225657" y="2004593"/>
            <a:ext cx="6300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Credit?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p68"/>
          <p:cNvGrpSpPr/>
          <p:nvPr/>
        </p:nvGrpSpPr>
        <p:grpSpPr>
          <a:xfrm>
            <a:off x="1237082" y="1625878"/>
            <a:ext cx="2356286" cy="1294981"/>
            <a:chOff x="627749" y="2914166"/>
            <a:chExt cx="1947344" cy="1470066"/>
          </a:xfrm>
        </p:grpSpPr>
        <p:sp>
          <p:nvSpPr>
            <p:cNvPr id="445" name="Google Shape;445;p68"/>
            <p:cNvSpPr/>
            <p:nvPr/>
          </p:nvSpPr>
          <p:spPr>
            <a:xfrm>
              <a:off x="2487463" y="2914166"/>
              <a:ext cx="87630" cy="360679"/>
            </a:xfrm>
            <a:custGeom>
              <a:rect b="b" l="l" r="r" t="t"/>
              <a:pathLst>
                <a:path extrusionOk="0" h="360679" w="87630">
                  <a:moveTo>
                    <a:pt x="10504" y="274380"/>
                  </a:moveTo>
                  <a:lnTo>
                    <a:pt x="1517" y="279629"/>
                  </a:lnTo>
                  <a:lnTo>
                    <a:pt x="0" y="285404"/>
                  </a:lnTo>
                  <a:lnTo>
                    <a:pt x="43723" y="360453"/>
                  </a:lnTo>
                  <a:lnTo>
                    <a:pt x="54628" y="341736"/>
                  </a:lnTo>
                  <a:lnTo>
                    <a:pt x="34305" y="341736"/>
                  </a:lnTo>
                  <a:lnTo>
                    <a:pt x="34304" y="306851"/>
                  </a:lnTo>
                  <a:lnTo>
                    <a:pt x="16271" y="275899"/>
                  </a:lnTo>
                  <a:lnTo>
                    <a:pt x="10504" y="274380"/>
                  </a:lnTo>
                  <a:close/>
                </a:path>
                <a:path extrusionOk="0" h="360679" w="87630">
                  <a:moveTo>
                    <a:pt x="34305" y="306852"/>
                  </a:moveTo>
                  <a:lnTo>
                    <a:pt x="34305" y="341736"/>
                  </a:lnTo>
                  <a:lnTo>
                    <a:pt x="53143" y="341736"/>
                  </a:lnTo>
                  <a:lnTo>
                    <a:pt x="53143" y="336984"/>
                  </a:lnTo>
                  <a:lnTo>
                    <a:pt x="35587" y="336984"/>
                  </a:lnTo>
                  <a:lnTo>
                    <a:pt x="43724" y="323019"/>
                  </a:lnTo>
                  <a:lnTo>
                    <a:pt x="34305" y="306852"/>
                  </a:lnTo>
                  <a:close/>
                </a:path>
                <a:path extrusionOk="0" h="360679" w="87630">
                  <a:moveTo>
                    <a:pt x="76944" y="274380"/>
                  </a:moveTo>
                  <a:lnTo>
                    <a:pt x="71175" y="275899"/>
                  </a:lnTo>
                  <a:lnTo>
                    <a:pt x="53143" y="306851"/>
                  </a:lnTo>
                  <a:lnTo>
                    <a:pt x="53143" y="341736"/>
                  </a:lnTo>
                  <a:lnTo>
                    <a:pt x="54628" y="341736"/>
                  </a:lnTo>
                  <a:lnTo>
                    <a:pt x="87448" y="285404"/>
                  </a:lnTo>
                  <a:lnTo>
                    <a:pt x="85930" y="279629"/>
                  </a:lnTo>
                  <a:lnTo>
                    <a:pt x="76944" y="274380"/>
                  </a:lnTo>
                  <a:close/>
                </a:path>
                <a:path extrusionOk="0" h="360679" w="87630">
                  <a:moveTo>
                    <a:pt x="43724" y="323019"/>
                  </a:moveTo>
                  <a:lnTo>
                    <a:pt x="35587" y="336984"/>
                  </a:lnTo>
                  <a:lnTo>
                    <a:pt x="51860" y="336984"/>
                  </a:lnTo>
                  <a:lnTo>
                    <a:pt x="43724" y="323019"/>
                  </a:lnTo>
                  <a:close/>
                </a:path>
                <a:path extrusionOk="0" h="360679" w="87630">
                  <a:moveTo>
                    <a:pt x="53143" y="306851"/>
                  </a:moveTo>
                  <a:lnTo>
                    <a:pt x="43724" y="323019"/>
                  </a:lnTo>
                  <a:lnTo>
                    <a:pt x="51860" y="336984"/>
                  </a:lnTo>
                  <a:lnTo>
                    <a:pt x="53143" y="336984"/>
                  </a:lnTo>
                  <a:lnTo>
                    <a:pt x="53143" y="306851"/>
                  </a:lnTo>
                  <a:close/>
                </a:path>
                <a:path extrusionOk="0" h="360679" w="87630">
                  <a:moveTo>
                    <a:pt x="53143" y="0"/>
                  </a:moveTo>
                  <a:lnTo>
                    <a:pt x="34303" y="0"/>
                  </a:lnTo>
                  <a:lnTo>
                    <a:pt x="34305" y="306852"/>
                  </a:lnTo>
                  <a:lnTo>
                    <a:pt x="43724" y="323019"/>
                  </a:lnTo>
                  <a:lnTo>
                    <a:pt x="53142" y="306852"/>
                  </a:lnTo>
                  <a:lnTo>
                    <a:pt x="53143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46" name="Google Shape;446;p68"/>
            <p:cNvSpPr/>
            <p:nvPr/>
          </p:nvSpPr>
          <p:spPr>
            <a:xfrm>
              <a:off x="627749" y="4030537"/>
              <a:ext cx="692150" cy="353695"/>
            </a:xfrm>
            <a:custGeom>
              <a:rect b="b" l="l" r="r" t="t"/>
              <a:pathLst>
                <a:path extrusionOk="0" h="353695" w="692150">
                  <a:moveTo>
                    <a:pt x="515547" y="0"/>
                  </a:moveTo>
                  <a:lnTo>
                    <a:pt x="176542" y="0"/>
                  </a:lnTo>
                  <a:lnTo>
                    <a:pt x="129610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6"/>
                  </a:lnTo>
                  <a:lnTo>
                    <a:pt x="6306" y="129771"/>
                  </a:lnTo>
                  <a:lnTo>
                    <a:pt x="0" y="176762"/>
                  </a:lnTo>
                  <a:lnTo>
                    <a:pt x="6306" y="223753"/>
                  </a:lnTo>
                  <a:lnTo>
                    <a:pt x="24103" y="265978"/>
                  </a:lnTo>
                  <a:lnTo>
                    <a:pt x="51708" y="301753"/>
                  </a:lnTo>
                  <a:lnTo>
                    <a:pt x="87438" y="329392"/>
                  </a:lnTo>
                  <a:lnTo>
                    <a:pt x="129610" y="347211"/>
                  </a:lnTo>
                  <a:lnTo>
                    <a:pt x="176542" y="353526"/>
                  </a:lnTo>
                  <a:lnTo>
                    <a:pt x="515547" y="353526"/>
                  </a:lnTo>
                  <a:lnTo>
                    <a:pt x="562479" y="347211"/>
                  </a:lnTo>
                  <a:lnTo>
                    <a:pt x="604652" y="329392"/>
                  </a:lnTo>
                  <a:lnTo>
                    <a:pt x="640382" y="301753"/>
                  </a:lnTo>
                  <a:lnTo>
                    <a:pt x="667987" y="265978"/>
                  </a:lnTo>
                  <a:lnTo>
                    <a:pt x="685784" y="223753"/>
                  </a:lnTo>
                  <a:lnTo>
                    <a:pt x="692090" y="176762"/>
                  </a:lnTo>
                  <a:lnTo>
                    <a:pt x="685784" y="129771"/>
                  </a:lnTo>
                  <a:lnTo>
                    <a:pt x="667987" y="87546"/>
                  </a:lnTo>
                  <a:lnTo>
                    <a:pt x="640382" y="51772"/>
                  </a:lnTo>
                  <a:lnTo>
                    <a:pt x="604652" y="24133"/>
                  </a:lnTo>
                  <a:lnTo>
                    <a:pt x="562479" y="6314"/>
                  </a:lnTo>
                  <a:lnTo>
                    <a:pt x="515547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47" name="Google Shape;447;p68"/>
            <p:cNvSpPr/>
            <p:nvPr/>
          </p:nvSpPr>
          <p:spPr>
            <a:xfrm>
              <a:off x="627749" y="4030537"/>
              <a:ext cx="692150" cy="353695"/>
            </a:xfrm>
            <a:custGeom>
              <a:rect b="b" l="l" r="r" t="t"/>
              <a:pathLst>
                <a:path extrusionOk="0" h="353695" w="692150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0" y="6314"/>
                  </a:lnTo>
                  <a:lnTo>
                    <a:pt x="176542" y="0"/>
                  </a:lnTo>
                  <a:lnTo>
                    <a:pt x="515547" y="0"/>
                  </a:lnTo>
                  <a:lnTo>
                    <a:pt x="562479" y="6314"/>
                  </a:lnTo>
                  <a:lnTo>
                    <a:pt x="604652" y="24133"/>
                  </a:lnTo>
                  <a:lnTo>
                    <a:pt x="640382" y="51772"/>
                  </a:lnTo>
                  <a:lnTo>
                    <a:pt x="667987" y="87547"/>
                  </a:lnTo>
                  <a:lnTo>
                    <a:pt x="685784" y="129772"/>
                  </a:lnTo>
                  <a:lnTo>
                    <a:pt x="692090" y="176763"/>
                  </a:lnTo>
                  <a:lnTo>
                    <a:pt x="685784" y="223754"/>
                  </a:lnTo>
                  <a:lnTo>
                    <a:pt x="667987" y="265979"/>
                  </a:lnTo>
                  <a:lnTo>
                    <a:pt x="640382" y="301753"/>
                  </a:lnTo>
                  <a:lnTo>
                    <a:pt x="604652" y="329393"/>
                  </a:lnTo>
                  <a:lnTo>
                    <a:pt x="562479" y="347212"/>
                  </a:lnTo>
                  <a:lnTo>
                    <a:pt x="515547" y="353526"/>
                  </a:lnTo>
                  <a:lnTo>
                    <a:pt x="176542" y="353526"/>
                  </a:lnTo>
                  <a:lnTo>
                    <a:pt x="129610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4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648E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48" name="Google Shape;448;p68"/>
          <p:cNvSpPr txBox="1"/>
          <p:nvPr/>
        </p:nvSpPr>
        <p:spPr>
          <a:xfrm>
            <a:off x="1463758" y="2667705"/>
            <a:ext cx="3855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Safe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68"/>
          <p:cNvGrpSpPr/>
          <p:nvPr/>
        </p:nvGrpSpPr>
        <p:grpSpPr>
          <a:xfrm>
            <a:off x="1602891" y="2094559"/>
            <a:ext cx="5668309" cy="708678"/>
            <a:chOff x="930071" y="3446214"/>
            <a:chExt cx="4684553" cy="804493"/>
          </a:xfrm>
        </p:grpSpPr>
        <p:sp>
          <p:nvSpPr>
            <p:cNvPr id="450" name="Google Shape;450;p68"/>
            <p:cNvSpPr/>
            <p:nvPr/>
          </p:nvSpPr>
          <p:spPr>
            <a:xfrm>
              <a:off x="930071" y="3446214"/>
              <a:ext cx="855344" cy="584835"/>
            </a:xfrm>
            <a:custGeom>
              <a:rect b="b" l="l" r="r" t="t"/>
              <a:pathLst>
                <a:path extrusionOk="0" h="584835" w="855344">
                  <a:moveTo>
                    <a:pt x="10504" y="498293"/>
                  </a:moveTo>
                  <a:lnTo>
                    <a:pt x="1517" y="503542"/>
                  </a:lnTo>
                  <a:lnTo>
                    <a:pt x="0" y="509316"/>
                  </a:lnTo>
                  <a:lnTo>
                    <a:pt x="43724" y="584366"/>
                  </a:lnTo>
                  <a:lnTo>
                    <a:pt x="54628" y="565650"/>
                  </a:lnTo>
                  <a:lnTo>
                    <a:pt x="34305" y="565650"/>
                  </a:lnTo>
                  <a:lnTo>
                    <a:pt x="34305" y="530765"/>
                  </a:lnTo>
                  <a:lnTo>
                    <a:pt x="16272" y="499812"/>
                  </a:lnTo>
                  <a:lnTo>
                    <a:pt x="10504" y="498293"/>
                  </a:lnTo>
                  <a:close/>
                </a:path>
                <a:path extrusionOk="0" h="584835" w="855344">
                  <a:moveTo>
                    <a:pt x="34305" y="530765"/>
                  </a:moveTo>
                  <a:lnTo>
                    <a:pt x="34305" y="565650"/>
                  </a:lnTo>
                  <a:lnTo>
                    <a:pt x="53143" y="565650"/>
                  </a:lnTo>
                  <a:lnTo>
                    <a:pt x="53143" y="560898"/>
                  </a:lnTo>
                  <a:lnTo>
                    <a:pt x="35588" y="560898"/>
                  </a:lnTo>
                  <a:lnTo>
                    <a:pt x="43724" y="546932"/>
                  </a:lnTo>
                  <a:lnTo>
                    <a:pt x="34305" y="530765"/>
                  </a:lnTo>
                  <a:close/>
                </a:path>
                <a:path extrusionOk="0" h="584835" w="855344">
                  <a:moveTo>
                    <a:pt x="76943" y="498293"/>
                  </a:moveTo>
                  <a:lnTo>
                    <a:pt x="71176" y="499812"/>
                  </a:lnTo>
                  <a:lnTo>
                    <a:pt x="53143" y="530765"/>
                  </a:lnTo>
                  <a:lnTo>
                    <a:pt x="53143" y="565650"/>
                  </a:lnTo>
                  <a:lnTo>
                    <a:pt x="54628" y="565650"/>
                  </a:lnTo>
                  <a:lnTo>
                    <a:pt x="87448" y="509316"/>
                  </a:lnTo>
                  <a:lnTo>
                    <a:pt x="85930" y="503542"/>
                  </a:lnTo>
                  <a:lnTo>
                    <a:pt x="76943" y="498293"/>
                  </a:lnTo>
                  <a:close/>
                </a:path>
                <a:path extrusionOk="0" h="584835" w="855344">
                  <a:moveTo>
                    <a:pt x="43724" y="546932"/>
                  </a:moveTo>
                  <a:lnTo>
                    <a:pt x="35588" y="560898"/>
                  </a:lnTo>
                  <a:lnTo>
                    <a:pt x="51860" y="560898"/>
                  </a:lnTo>
                  <a:lnTo>
                    <a:pt x="43724" y="546932"/>
                  </a:lnTo>
                  <a:close/>
                </a:path>
                <a:path extrusionOk="0" h="584835" w="855344">
                  <a:moveTo>
                    <a:pt x="53143" y="530765"/>
                  </a:moveTo>
                  <a:lnTo>
                    <a:pt x="43724" y="546932"/>
                  </a:lnTo>
                  <a:lnTo>
                    <a:pt x="51860" y="560898"/>
                  </a:lnTo>
                  <a:lnTo>
                    <a:pt x="53143" y="560898"/>
                  </a:lnTo>
                  <a:lnTo>
                    <a:pt x="53143" y="530765"/>
                  </a:lnTo>
                  <a:close/>
                </a:path>
                <a:path extrusionOk="0" h="584835" w="855344">
                  <a:moveTo>
                    <a:pt x="855014" y="0"/>
                  </a:moveTo>
                  <a:lnTo>
                    <a:pt x="38522" y="0"/>
                  </a:lnTo>
                  <a:lnTo>
                    <a:pt x="34305" y="4222"/>
                  </a:lnTo>
                  <a:lnTo>
                    <a:pt x="34305" y="530765"/>
                  </a:lnTo>
                  <a:lnTo>
                    <a:pt x="43724" y="546932"/>
                  </a:lnTo>
                  <a:lnTo>
                    <a:pt x="53143" y="530765"/>
                  </a:lnTo>
                  <a:lnTo>
                    <a:pt x="53143" y="18862"/>
                  </a:lnTo>
                  <a:lnTo>
                    <a:pt x="43724" y="18862"/>
                  </a:lnTo>
                  <a:lnTo>
                    <a:pt x="53143" y="9431"/>
                  </a:lnTo>
                  <a:lnTo>
                    <a:pt x="855014" y="9431"/>
                  </a:lnTo>
                  <a:lnTo>
                    <a:pt x="855014" y="0"/>
                  </a:lnTo>
                  <a:close/>
                </a:path>
                <a:path extrusionOk="0" h="584835" w="855344">
                  <a:moveTo>
                    <a:pt x="53143" y="9431"/>
                  </a:moveTo>
                  <a:lnTo>
                    <a:pt x="43724" y="18862"/>
                  </a:lnTo>
                  <a:lnTo>
                    <a:pt x="53143" y="18862"/>
                  </a:lnTo>
                  <a:lnTo>
                    <a:pt x="53143" y="9431"/>
                  </a:lnTo>
                  <a:close/>
                </a:path>
                <a:path extrusionOk="0" h="584835" w="855344">
                  <a:moveTo>
                    <a:pt x="855014" y="9431"/>
                  </a:moveTo>
                  <a:lnTo>
                    <a:pt x="53143" y="9431"/>
                  </a:lnTo>
                  <a:lnTo>
                    <a:pt x="53143" y="18862"/>
                  </a:lnTo>
                  <a:lnTo>
                    <a:pt x="855014" y="18862"/>
                  </a:lnTo>
                  <a:lnTo>
                    <a:pt x="855014" y="9431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51" name="Google Shape;451;p68"/>
            <p:cNvSpPr/>
            <p:nvPr/>
          </p:nvSpPr>
          <p:spPr>
            <a:xfrm>
              <a:off x="4208099" y="3888122"/>
              <a:ext cx="1406525" cy="362585"/>
            </a:xfrm>
            <a:custGeom>
              <a:rect b="b" l="l" r="r" t="t"/>
              <a:pathLst>
                <a:path extrusionOk="0" h="362585" w="1406525">
                  <a:moveTo>
                    <a:pt x="703238" y="0"/>
                  </a:moveTo>
                  <a:lnTo>
                    <a:pt x="0" y="181070"/>
                  </a:lnTo>
                  <a:lnTo>
                    <a:pt x="703238" y="362139"/>
                  </a:lnTo>
                  <a:lnTo>
                    <a:pt x="1406475" y="181070"/>
                  </a:lnTo>
                  <a:lnTo>
                    <a:pt x="703238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52" name="Google Shape;452;p68"/>
            <p:cNvSpPr/>
            <p:nvPr/>
          </p:nvSpPr>
          <p:spPr>
            <a:xfrm>
              <a:off x="4208099" y="3888122"/>
              <a:ext cx="1406525" cy="362585"/>
            </a:xfrm>
            <a:custGeom>
              <a:rect b="b" l="l" r="r" t="t"/>
              <a:pathLst>
                <a:path extrusionOk="0" h="362585" w="1406525">
                  <a:moveTo>
                    <a:pt x="0" y="181069"/>
                  </a:moveTo>
                  <a:lnTo>
                    <a:pt x="703237" y="0"/>
                  </a:lnTo>
                  <a:lnTo>
                    <a:pt x="1406475" y="181069"/>
                  </a:lnTo>
                  <a:lnTo>
                    <a:pt x="703237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53" name="Google Shape;453;p68"/>
          <p:cNvSpPr txBox="1"/>
          <p:nvPr/>
        </p:nvSpPr>
        <p:spPr>
          <a:xfrm>
            <a:off x="1722471" y="1871019"/>
            <a:ext cx="796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excellent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8"/>
          <p:cNvSpPr txBox="1"/>
          <p:nvPr/>
        </p:nvSpPr>
        <p:spPr>
          <a:xfrm>
            <a:off x="6086366" y="2566610"/>
            <a:ext cx="6642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Income?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8"/>
          <p:cNvSpPr/>
          <p:nvPr/>
        </p:nvSpPr>
        <p:spPr>
          <a:xfrm>
            <a:off x="4442970" y="2094198"/>
            <a:ext cx="2034944" cy="390030"/>
          </a:xfrm>
          <a:custGeom>
            <a:rect b="b" l="l" r="r" t="t"/>
            <a:pathLst>
              <a:path extrusionOk="0" h="441960" w="1678304">
                <a:moveTo>
                  <a:pt x="1600827" y="355879"/>
                </a:moveTo>
                <a:lnTo>
                  <a:pt x="1591839" y="361128"/>
                </a:lnTo>
                <a:lnTo>
                  <a:pt x="1590321" y="366902"/>
                </a:lnTo>
                <a:lnTo>
                  <a:pt x="1634046" y="441952"/>
                </a:lnTo>
                <a:lnTo>
                  <a:pt x="1644951" y="423235"/>
                </a:lnTo>
                <a:lnTo>
                  <a:pt x="1624627" y="423235"/>
                </a:lnTo>
                <a:lnTo>
                  <a:pt x="1624627" y="388350"/>
                </a:lnTo>
                <a:lnTo>
                  <a:pt x="1606594" y="357398"/>
                </a:lnTo>
                <a:lnTo>
                  <a:pt x="1600827" y="355879"/>
                </a:lnTo>
                <a:close/>
              </a:path>
              <a:path extrusionOk="0" h="441960" w="1678304">
                <a:moveTo>
                  <a:pt x="1624627" y="388350"/>
                </a:moveTo>
                <a:lnTo>
                  <a:pt x="1624627" y="423235"/>
                </a:lnTo>
                <a:lnTo>
                  <a:pt x="1643465" y="423235"/>
                </a:lnTo>
                <a:lnTo>
                  <a:pt x="1643465" y="418482"/>
                </a:lnTo>
                <a:lnTo>
                  <a:pt x="1625909" y="418482"/>
                </a:lnTo>
                <a:lnTo>
                  <a:pt x="1634046" y="404517"/>
                </a:lnTo>
                <a:lnTo>
                  <a:pt x="1624627" y="388350"/>
                </a:lnTo>
                <a:close/>
              </a:path>
              <a:path extrusionOk="0" h="441960" w="1678304">
                <a:moveTo>
                  <a:pt x="1667266" y="355879"/>
                </a:moveTo>
                <a:lnTo>
                  <a:pt x="1661499" y="357398"/>
                </a:lnTo>
                <a:lnTo>
                  <a:pt x="1643465" y="388350"/>
                </a:lnTo>
                <a:lnTo>
                  <a:pt x="1643465" y="423235"/>
                </a:lnTo>
                <a:lnTo>
                  <a:pt x="1644951" y="423235"/>
                </a:lnTo>
                <a:lnTo>
                  <a:pt x="1677770" y="366902"/>
                </a:lnTo>
                <a:lnTo>
                  <a:pt x="1676252" y="361128"/>
                </a:lnTo>
                <a:lnTo>
                  <a:pt x="1667266" y="355879"/>
                </a:lnTo>
                <a:close/>
              </a:path>
              <a:path extrusionOk="0" h="441960" w="1678304">
                <a:moveTo>
                  <a:pt x="1634046" y="404517"/>
                </a:moveTo>
                <a:lnTo>
                  <a:pt x="1625909" y="418482"/>
                </a:lnTo>
                <a:lnTo>
                  <a:pt x="1642182" y="418482"/>
                </a:lnTo>
                <a:lnTo>
                  <a:pt x="1634046" y="404517"/>
                </a:lnTo>
                <a:close/>
              </a:path>
              <a:path extrusionOk="0" h="441960" w="1678304">
                <a:moveTo>
                  <a:pt x="1643465" y="388351"/>
                </a:moveTo>
                <a:lnTo>
                  <a:pt x="1634046" y="404517"/>
                </a:lnTo>
                <a:lnTo>
                  <a:pt x="1642182" y="418482"/>
                </a:lnTo>
                <a:lnTo>
                  <a:pt x="1643465" y="418482"/>
                </a:lnTo>
                <a:lnTo>
                  <a:pt x="1643465" y="388351"/>
                </a:lnTo>
                <a:close/>
              </a:path>
              <a:path extrusionOk="0" h="441960" w="1678304">
                <a:moveTo>
                  <a:pt x="1624627" y="9431"/>
                </a:moveTo>
                <a:lnTo>
                  <a:pt x="1624627" y="388351"/>
                </a:lnTo>
                <a:lnTo>
                  <a:pt x="1634046" y="404517"/>
                </a:lnTo>
                <a:lnTo>
                  <a:pt x="1643465" y="388351"/>
                </a:lnTo>
                <a:lnTo>
                  <a:pt x="1643465" y="18862"/>
                </a:lnTo>
                <a:lnTo>
                  <a:pt x="1634046" y="18862"/>
                </a:lnTo>
                <a:lnTo>
                  <a:pt x="1624627" y="9431"/>
                </a:lnTo>
                <a:close/>
              </a:path>
              <a:path extrusionOk="0" h="441960" w="1678304">
                <a:moveTo>
                  <a:pt x="1639248" y="0"/>
                </a:moveTo>
                <a:lnTo>
                  <a:pt x="0" y="0"/>
                </a:lnTo>
                <a:lnTo>
                  <a:pt x="0" y="18862"/>
                </a:lnTo>
                <a:lnTo>
                  <a:pt x="1624627" y="18862"/>
                </a:lnTo>
                <a:lnTo>
                  <a:pt x="1624627" y="9431"/>
                </a:lnTo>
                <a:lnTo>
                  <a:pt x="1643465" y="9431"/>
                </a:lnTo>
                <a:lnTo>
                  <a:pt x="1643465" y="4222"/>
                </a:lnTo>
                <a:lnTo>
                  <a:pt x="1639248" y="0"/>
                </a:lnTo>
                <a:close/>
              </a:path>
              <a:path extrusionOk="0" h="441960" w="1678304">
                <a:moveTo>
                  <a:pt x="1643465" y="9431"/>
                </a:moveTo>
                <a:lnTo>
                  <a:pt x="1624627" y="9431"/>
                </a:lnTo>
                <a:lnTo>
                  <a:pt x="1634046" y="18862"/>
                </a:lnTo>
                <a:lnTo>
                  <a:pt x="1643465" y="18862"/>
                </a:lnTo>
                <a:lnTo>
                  <a:pt x="1643465" y="9431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56" name="Google Shape;456;p68"/>
          <p:cNvSpPr txBox="1"/>
          <p:nvPr/>
        </p:nvSpPr>
        <p:spPr>
          <a:xfrm>
            <a:off x="4972186" y="1903235"/>
            <a:ext cx="4371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poor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68"/>
          <p:cNvGrpSpPr/>
          <p:nvPr/>
        </p:nvGrpSpPr>
        <p:grpSpPr>
          <a:xfrm>
            <a:off x="2797414" y="2584646"/>
            <a:ext cx="1485988" cy="319401"/>
            <a:chOff x="1917280" y="4002562"/>
            <a:chExt cx="1228089" cy="362585"/>
          </a:xfrm>
        </p:grpSpPr>
        <p:sp>
          <p:nvSpPr>
            <p:cNvPr id="458" name="Google Shape;458;p68"/>
            <p:cNvSpPr/>
            <p:nvPr/>
          </p:nvSpPr>
          <p:spPr>
            <a:xfrm>
              <a:off x="1917280" y="4002562"/>
              <a:ext cx="1228089" cy="362585"/>
            </a:xfrm>
            <a:custGeom>
              <a:rect b="b" l="l" r="r" t="t"/>
              <a:pathLst>
                <a:path extrusionOk="0" h="362585" w="1228089">
                  <a:moveTo>
                    <a:pt x="613906" y="0"/>
                  </a:moveTo>
                  <a:lnTo>
                    <a:pt x="0" y="181068"/>
                  </a:lnTo>
                  <a:lnTo>
                    <a:pt x="613906" y="362139"/>
                  </a:lnTo>
                  <a:lnTo>
                    <a:pt x="1227811" y="181068"/>
                  </a:lnTo>
                  <a:lnTo>
                    <a:pt x="613906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59" name="Google Shape;459;p68"/>
            <p:cNvSpPr/>
            <p:nvPr/>
          </p:nvSpPr>
          <p:spPr>
            <a:xfrm>
              <a:off x="1917280" y="4002562"/>
              <a:ext cx="1228089" cy="362585"/>
            </a:xfrm>
            <a:custGeom>
              <a:rect b="b" l="l" r="r" t="t"/>
              <a:pathLst>
                <a:path extrusionOk="0" h="362585" w="1228089">
                  <a:moveTo>
                    <a:pt x="0" y="181069"/>
                  </a:moveTo>
                  <a:lnTo>
                    <a:pt x="613906" y="0"/>
                  </a:lnTo>
                  <a:lnTo>
                    <a:pt x="1227812" y="181069"/>
                  </a:lnTo>
                  <a:lnTo>
                    <a:pt x="613906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60" name="Google Shape;460;p68"/>
          <p:cNvSpPr txBox="1"/>
          <p:nvPr/>
        </p:nvSpPr>
        <p:spPr>
          <a:xfrm>
            <a:off x="3260561" y="2646227"/>
            <a:ext cx="5601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Term?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68"/>
          <p:cNvGrpSpPr/>
          <p:nvPr/>
        </p:nvGrpSpPr>
        <p:grpSpPr>
          <a:xfrm>
            <a:off x="2671664" y="2898112"/>
            <a:ext cx="877631" cy="708738"/>
            <a:chOff x="1813354" y="4358409"/>
            <a:chExt cx="725315" cy="804561"/>
          </a:xfrm>
        </p:grpSpPr>
        <p:sp>
          <p:nvSpPr>
            <p:cNvPr id="462" name="Google Shape;462;p68"/>
            <p:cNvSpPr/>
            <p:nvPr/>
          </p:nvSpPr>
          <p:spPr>
            <a:xfrm>
              <a:off x="2133539" y="4358409"/>
              <a:ext cx="405130" cy="451485"/>
            </a:xfrm>
            <a:custGeom>
              <a:rect b="b" l="l" r="r" t="t"/>
              <a:pathLst>
                <a:path extrusionOk="0" h="451485" w="405130">
                  <a:moveTo>
                    <a:pt x="22409" y="362496"/>
                  </a:moveTo>
                  <a:lnTo>
                    <a:pt x="17432" y="365784"/>
                  </a:lnTo>
                  <a:lnTo>
                    <a:pt x="0" y="450898"/>
                  </a:lnTo>
                  <a:lnTo>
                    <a:pt x="23662" y="443246"/>
                  </a:lnTo>
                  <a:lnTo>
                    <a:pt x="19488" y="443246"/>
                  </a:lnTo>
                  <a:lnTo>
                    <a:pt x="5454" y="430663"/>
                  </a:lnTo>
                  <a:lnTo>
                    <a:pt x="28696" y="404676"/>
                  </a:lnTo>
                  <a:lnTo>
                    <a:pt x="35886" y="369572"/>
                  </a:lnTo>
                  <a:lnTo>
                    <a:pt x="32602" y="364589"/>
                  </a:lnTo>
                  <a:lnTo>
                    <a:pt x="22409" y="362496"/>
                  </a:lnTo>
                  <a:close/>
                </a:path>
                <a:path extrusionOk="0" h="451485" w="405130">
                  <a:moveTo>
                    <a:pt x="28696" y="404676"/>
                  </a:moveTo>
                  <a:lnTo>
                    <a:pt x="5454" y="430663"/>
                  </a:lnTo>
                  <a:lnTo>
                    <a:pt x="19488" y="443246"/>
                  </a:lnTo>
                  <a:lnTo>
                    <a:pt x="23420" y="438849"/>
                  </a:lnTo>
                  <a:lnTo>
                    <a:pt x="21697" y="438849"/>
                  </a:lnTo>
                  <a:lnTo>
                    <a:pt x="9575" y="427981"/>
                  </a:lnTo>
                  <a:lnTo>
                    <a:pt x="24941" y="423012"/>
                  </a:lnTo>
                  <a:lnTo>
                    <a:pt x="28696" y="404676"/>
                  </a:lnTo>
                  <a:close/>
                </a:path>
                <a:path extrusionOk="0" h="451485" w="405130">
                  <a:moveTo>
                    <a:pt x="76788" y="406246"/>
                  </a:moveTo>
                  <a:lnTo>
                    <a:pt x="42730" y="417259"/>
                  </a:lnTo>
                  <a:lnTo>
                    <a:pt x="19488" y="443246"/>
                  </a:lnTo>
                  <a:lnTo>
                    <a:pt x="23662" y="443246"/>
                  </a:lnTo>
                  <a:lnTo>
                    <a:pt x="82576" y="424195"/>
                  </a:lnTo>
                  <a:lnTo>
                    <a:pt x="85294" y="418879"/>
                  </a:lnTo>
                  <a:lnTo>
                    <a:pt x="82096" y="408966"/>
                  </a:lnTo>
                  <a:lnTo>
                    <a:pt x="76788" y="406246"/>
                  </a:lnTo>
                  <a:close/>
                </a:path>
                <a:path extrusionOk="0" h="451485" w="405130">
                  <a:moveTo>
                    <a:pt x="24941" y="423012"/>
                  </a:moveTo>
                  <a:lnTo>
                    <a:pt x="9575" y="427981"/>
                  </a:lnTo>
                  <a:lnTo>
                    <a:pt x="21697" y="438849"/>
                  </a:lnTo>
                  <a:lnTo>
                    <a:pt x="24941" y="423012"/>
                  </a:lnTo>
                  <a:close/>
                </a:path>
                <a:path extrusionOk="0" h="451485" w="405130">
                  <a:moveTo>
                    <a:pt x="42730" y="417259"/>
                  </a:moveTo>
                  <a:lnTo>
                    <a:pt x="24941" y="423012"/>
                  </a:lnTo>
                  <a:lnTo>
                    <a:pt x="21697" y="438849"/>
                  </a:lnTo>
                  <a:lnTo>
                    <a:pt x="23420" y="438849"/>
                  </a:lnTo>
                  <a:lnTo>
                    <a:pt x="42730" y="417259"/>
                  </a:lnTo>
                  <a:close/>
                </a:path>
                <a:path extrusionOk="0" h="451485" w="405130">
                  <a:moveTo>
                    <a:pt x="390631" y="0"/>
                  </a:moveTo>
                  <a:lnTo>
                    <a:pt x="28696" y="404676"/>
                  </a:lnTo>
                  <a:lnTo>
                    <a:pt x="24941" y="423012"/>
                  </a:lnTo>
                  <a:lnTo>
                    <a:pt x="42730" y="417259"/>
                  </a:lnTo>
                  <a:lnTo>
                    <a:pt x="404665" y="12583"/>
                  </a:lnTo>
                  <a:lnTo>
                    <a:pt x="390631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63" name="Google Shape;463;p68"/>
            <p:cNvSpPr/>
            <p:nvPr/>
          </p:nvSpPr>
          <p:spPr>
            <a:xfrm>
              <a:off x="1813354" y="4809275"/>
              <a:ext cx="640714" cy="353695"/>
            </a:xfrm>
            <a:custGeom>
              <a:rect b="b" l="l" r="r" t="t"/>
              <a:pathLst>
                <a:path extrusionOk="0" h="353695" w="640714">
                  <a:moveTo>
                    <a:pt x="463885" y="0"/>
                  </a:moveTo>
                  <a:lnTo>
                    <a:pt x="176542" y="0"/>
                  </a:lnTo>
                  <a:lnTo>
                    <a:pt x="129610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7"/>
                  </a:lnTo>
                  <a:lnTo>
                    <a:pt x="6306" y="129772"/>
                  </a:lnTo>
                  <a:lnTo>
                    <a:pt x="0" y="176763"/>
                  </a:lnTo>
                  <a:lnTo>
                    <a:pt x="6306" y="223754"/>
                  </a:lnTo>
                  <a:lnTo>
                    <a:pt x="24103" y="265979"/>
                  </a:lnTo>
                  <a:lnTo>
                    <a:pt x="51708" y="301754"/>
                  </a:lnTo>
                  <a:lnTo>
                    <a:pt x="87438" y="329393"/>
                  </a:lnTo>
                  <a:lnTo>
                    <a:pt x="129610" y="347213"/>
                  </a:lnTo>
                  <a:lnTo>
                    <a:pt x="176542" y="353527"/>
                  </a:lnTo>
                  <a:lnTo>
                    <a:pt x="463885" y="353527"/>
                  </a:lnTo>
                  <a:lnTo>
                    <a:pt x="510817" y="347213"/>
                  </a:lnTo>
                  <a:lnTo>
                    <a:pt x="552989" y="329393"/>
                  </a:lnTo>
                  <a:lnTo>
                    <a:pt x="588719" y="301754"/>
                  </a:lnTo>
                  <a:lnTo>
                    <a:pt x="616324" y="265979"/>
                  </a:lnTo>
                  <a:lnTo>
                    <a:pt x="634121" y="223754"/>
                  </a:lnTo>
                  <a:lnTo>
                    <a:pt x="640427" y="176763"/>
                  </a:lnTo>
                  <a:lnTo>
                    <a:pt x="634121" y="129772"/>
                  </a:lnTo>
                  <a:lnTo>
                    <a:pt x="616324" y="87547"/>
                  </a:lnTo>
                  <a:lnTo>
                    <a:pt x="588719" y="51772"/>
                  </a:lnTo>
                  <a:lnTo>
                    <a:pt x="552989" y="24133"/>
                  </a:lnTo>
                  <a:lnTo>
                    <a:pt x="510817" y="6314"/>
                  </a:lnTo>
                  <a:lnTo>
                    <a:pt x="463885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64" name="Google Shape;464;p68"/>
            <p:cNvSpPr/>
            <p:nvPr/>
          </p:nvSpPr>
          <p:spPr>
            <a:xfrm>
              <a:off x="1813354" y="4809275"/>
              <a:ext cx="640714" cy="353695"/>
            </a:xfrm>
            <a:custGeom>
              <a:rect b="b" l="l" r="r" t="t"/>
              <a:pathLst>
                <a:path extrusionOk="0" h="353695" w="640714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0" y="6314"/>
                  </a:lnTo>
                  <a:lnTo>
                    <a:pt x="176542" y="0"/>
                  </a:lnTo>
                  <a:lnTo>
                    <a:pt x="463884" y="0"/>
                  </a:lnTo>
                  <a:lnTo>
                    <a:pt x="510816" y="6314"/>
                  </a:lnTo>
                  <a:lnTo>
                    <a:pt x="552989" y="24133"/>
                  </a:lnTo>
                  <a:lnTo>
                    <a:pt x="588719" y="51772"/>
                  </a:lnTo>
                  <a:lnTo>
                    <a:pt x="616324" y="87547"/>
                  </a:lnTo>
                  <a:lnTo>
                    <a:pt x="634121" y="129772"/>
                  </a:lnTo>
                  <a:lnTo>
                    <a:pt x="640427" y="176763"/>
                  </a:lnTo>
                  <a:lnTo>
                    <a:pt x="634121" y="223754"/>
                  </a:lnTo>
                  <a:lnTo>
                    <a:pt x="616324" y="265979"/>
                  </a:lnTo>
                  <a:lnTo>
                    <a:pt x="588719" y="301753"/>
                  </a:lnTo>
                  <a:lnTo>
                    <a:pt x="552989" y="329393"/>
                  </a:lnTo>
                  <a:lnTo>
                    <a:pt x="510816" y="347212"/>
                  </a:lnTo>
                  <a:lnTo>
                    <a:pt x="463884" y="353526"/>
                  </a:lnTo>
                  <a:lnTo>
                    <a:pt x="176542" y="353526"/>
                  </a:lnTo>
                  <a:lnTo>
                    <a:pt x="129610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4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65" name="Google Shape;465;p68"/>
          <p:cNvSpPr txBox="1"/>
          <p:nvPr/>
        </p:nvSpPr>
        <p:spPr>
          <a:xfrm>
            <a:off x="2833586" y="3352294"/>
            <a:ext cx="4524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68"/>
          <p:cNvGrpSpPr/>
          <p:nvPr/>
        </p:nvGrpSpPr>
        <p:grpSpPr>
          <a:xfrm>
            <a:off x="3663942" y="3276346"/>
            <a:ext cx="779106" cy="311570"/>
            <a:chOff x="2633419" y="4787781"/>
            <a:chExt cx="643889" cy="353695"/>
          </a:xfrm>
        </p:grpSpPr>
        <p:sp>
          <p:nvSpPr>
            <p:cNvPr id="467" name="Google Shape;467;p68"/>
            <p:cNvSpPr/>
            <p:nvPr/>
          </p:nvSpPr>
          <p:spPr>
            <a:xfrm>
              <a:off x="2633419" y="4787781"/>
              <a:ext cx="643889" cy="353695"/>
            </a:xfrm>
            <a:custGeom>
              <a:rect b="b" l="l" r="r" t="t"/>
              <a:pathLst>
                <a:path extrusionOk="0" h="353695" w="643889">
                  <a:moveTo>
                    <a:pt x="467326" y="0"/>
                  </a:moveTo>
                  <a:lnTo>
                    <a:pt x="176542" y="0"/>
                  </a:lnTo>
                  <a:lnTo>
                    <a:pt x="129610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7"/>
                  </a:lnTo>
                  <a:lnTo>
                    <a:pt x="6306" y="129772"/>
                  </a:lnTo>
                  <a:lnTo>
                    <a:pt x="0" y="176762"/>
                  </a:lnTo>
                  <a:lnTo>
                    <a:pt x="6306" y="223753"/>
                  </a:lnTo>
                  <a:lnTo>
                    <a:pt x="24103" y="265978"/>
                  </a:lnTo>
                  <a:lnTo>
                    <a:pt x="51708" y="301753"/>
                  </a:lnTo>
                  <a:lnTo>
                    <a:pt x="87438" y="329392"/>
                  </a:lnTo>
                  <a:lnTo>
                    <a:pt x="129610" y="347211"/>
                  </a:lnTo>
                  <a:lnTo>
                    <a:pt x="176542" y="353526"/>
                  </a:lnTo>
                  <a:lnTo>
                    <a:pt x="467326" y="353527"/>
                  </a:lnTo>
                  <a:lnTo>
                    <a:pt x="514258" y="347213"/>
                  </a:lnTo>
                  <a:lnTo>
                    <a:pt x="556431" y="329393"/>
                  </a:lnTo>
                  <a:lnTo>
                    <a:pt x="592161" y="301754"/>
                  </a:lnTo>
                  <a:lnTo>
                    <a:pt x="619766" y="265979"/>
                  </a:lnTo>
                  <a:lnTo>
                    <a:pt x="637563" y="223754"/>
                  </a:lnTo>
                  <a:lnTo>
                    <a:pt x="643870" y="176763"/>
                  </a:lnTo>
                  <a:lnTo>
                    <a:pt x="637564" y="129772"/>
                  </a:lnTo>
                  <a:lnTo>
                    <a:pt x="619767" y="87547"/>
                  </a:lnTo>
                  <a:lnTo>
                    <a:pt x="592162" y="51772"/>
                  </a:lnTo>
                  <a:lnTo>
                    <a:pt x="556432" y="24133"/>
                  </a:lnTo>
                  <a:lnTo>
                    <a:pt x="514259" y="6314"/>
                  </a:lnTo>
                  <a:lnTo>
                    <a:pt x="467326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68" name="Google Shape;468;p68"/>
            <p:cNvSpPr/>
            <p:nvPr/>
          </p:nvSpPr>
          <p:spPr>
            <a:xfrm>
              <a:off x="2633419" y="4787781"/>
              <a:ext cx="643889" cy="353695"/>
            </a:xfrm>
            <a:custGeom>
              <a:rect b="b" l="l" r="r" t="t"/>
              <a:pathLst>
                <a:path extrusionOk="0" h="353695" w="643889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0" y="6314"/>
                  </a:lnTo>
                  <a:lnTo>
                    <a:pt x="176543" y="0"/>
                  </a:lnTo>
                  <a:lnTo>
                    <a:pt x="467327" y="0"/>
                  </a:lnTo>
                  <a:lnTo>
                    <a:pt x="514259" y="6314"/>
                  </a:lnTo>
                  <a:lnTo>
                    <a:pt x="556432" y="24133"/>
                  </a:lnTo>
                  <a:lnTo>
                    <a:pt x="592162" y="51772"/>
                  </a:lnTo>
                  <a:lnTo>
                    <a:pt x="619767" y="87547"/>
                  </a:lnTo>
                  <a:lnTo>
                    <a:pt x="637564" y="129772"/>
                  </a:lnTo>
                  <a:lnTo>
                    <a:pt x="643870" y="176763"/>
                  </a:lnTo>
                  <a:lnTo>
                    <a:pt x="637563" y="223754"/>
                  </a:lnTo>
                  <a:lnTo>
                    <a:pt x="619766" y="265979"/>
                  </a:lnTo>
                  <a:lnTo>
                    <a:pt x="592161" y="301754"/>
                  </a:lnTo>
                  <a:lnTo>
                    <a:pt x="556431" y="329394"/>
                  </a:lnTo>
                  <a:lnTo>
                    <a:pt x="514258" y="347213"/>
                  </a:lnTo>
                  <a:lnTo>
                    <a:pt x="467326" y="353527"/>
                  </a:lnTo>
                  <a:lnTo>
                    <a:pt x="176543" y="353526"/>
                  </a:lnTo>
                  <a:lnTo>
                    <a:pt x="129610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3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648E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69" name="Google Shape;469;p68"/>
          <p:cNvSpPr txBox="1"/>
          <p:nvPr/>
        </p:nvSpPr>
        <p:spPr>
          <a:xfrm>
            <a:off x="3861413" y="3333501"/>
            <a:ext cx="3855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Safe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8"/>
          <p:cNvSpPr/>
          <p:nvPr/>
        </p:nvSpPr>
        <p:spPr>
          <a:xfrm>
            <a:off x="3487288" y="2261995"/>
            <a:ext cx="567443" cy="1015982"/>
          </a:xfrm>
          <a:custGeom>
            <a:rect b="b" l="l" r="r" t="t"/>
            <a:pathLst>
              <a:path extrusionOk="0" h="1151254" w="467994">
                <a:moveTo>
                  <a:pt x="87452" y="290842"/>
                </a:moveTo>
                <a:lnTo>
                  <a:pt x="85928" y="285064"/>
                </a:lnTo>
                <a:lnTo>
                  <a:pt x="76936" y="279819"/>
                </a:lnTo>
                <a:lnTo>
                  <a:pt x="71170" y="281330"/>
                </a:lnTo>
                <a:lnTo>
                  <a:pt x="53136" y="312293"/>
                </a:lnTo>
                <a:lnTo>
                  <a:pt x="53136" y="0"/>
                </a:lnTo>
                <a:lnTo>
                  <a:pt x="34302" y="0"/>
                </a:lnTo>
                <a:lnTo>
                  <a:pt x="34302" y="312293"/>
                </a:lnTo>
                <a:lnTo>
                  <a:pt x="16268" y="281330"/>
                </a:lnTo>
                <a:lnTo>
                  <a:pt x="10502" y="279819"/>
                </a:lnTo>
                <a:lnTo>
                  <a:pt x="1511" y="285064"/>
                </a:lnTo>
                <a:lnTo>
                  <a:pt x="0" y="290842"/>
                </a:lnTo>
                <a:lnTo>
                  <a:pt x="43726" y="365887"/>
                </a:lnTo>
                <a:lnTo>
                  <a:pt x="54622" y="347167"/>
                </a:lnTo>
                <a:lnTo>
                  <a:pt x="87452" y="290842"/>
                </a:lnTo>
                <a:close/>
              </a:path>
              <a:path extrusionOk="0" h="1151254" w="467994">
                <a:moveTo>
                  <a:pt x="467918" y="1151102"/>
                </a:moveTo>
                <a:lnTo>
                  <a:pt x="466191" y="1144562"/>
                </a:lnTo>
                <a:lnTo>
                  <a:pt x="445681" y="1067117"/>
                </a:lnTo>
                <a:lnTo>
                  <a:pt x="440524" y="1064120"/>
                </a:lnTo>
                <a:lnTo>
                  <a:pt x="430466" y="1066787"/>
                </a:lnTo>
                <a:lnTo>
                  <a:pt x="427469" y="1071943"/>
                </a:lnTo>
                <a:lnTo>
                  <a:pt x="436638" y="1106589"/>
                </a:lnTo>
                <a:lnTo>
                  <a:pt x="50368" y="721309"/>
                </a:lnTo>
                <a:lnTo>
                  <a:pt x="37071" y="734669"/>
                </a:lnTo>
                <a:lnTo>
                  <a:pt x="423341" y="1119949"/>
                </a:lnTo>
                <a:lnTo>
                  <a:pt x="388721" y="1110894"/>
                </a:lnTo>
                <a:lnTo>
                  <a:pt x="383578" y="1113917"/>
                </a:lnTo>
                <a:lnTo>
                  <a:pt x="380949" y="1123988"/>
                </a:lnTo>
                <a:lnTo>
                  <a:pt x="383959" y="1129144"/>
                </a:lnTo>
                <a:lnTo>
                  <a:pt x="467918" y="1151102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71" name="Google Shape;471;p68"/>
          <p:cNvSpPr txBox="1"/>
          <p:nvPr/>
        </p:nvSpPr>
        <p:spPr>
          <a:xfrm>
            <a:off x="3606889" y="2289827"/>
            <a:ext cx="292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fair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8"/>
          <p:cNvSpPr txBox="1"/>
          <p:nvPr/>
        </p:nvSpPr>
        <p:spPr>
          <a:xfrm>
            <a:off x="3877440" y="2955623"/>
            <a:ext cx="628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5 years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8"/>
          <p:cNvSpPr txBox="1"/>
          <p:nvPr/>
        </p:nvSpPr>
        <p:spPr>
          <a:xfrm>
            <a:off x="2543201" y="2934146"/>
            <a:ext cx="6300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3 years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68"/>
          <p:cNvGrpSpPr/>
          <p:nvPr/>
        </p:nvGrpSpPr>
        <p:grpSpPr>
          <a:xfrm>
            <a:off x="6414178" y="2795802"/>
            <a:ext cx="1492753" cy="811047"/>
            <a:chOff x="4906341" y="4242267"/>
            <a:chExt cx="1233680" cy="920703"/>
          </a:xfrm>
        </p:grpSpPr>
        <p:sp>
          <p:nvSpPr>
            <p:cNvPr id="475" name="Google Shape;475;p68"/>
            <p:cNvSpPr/>
            <p:nvPr/>
          </p:nvSpPr>
          <p:spPr>
            <a:xfrm>
              <a:off x="4906341" y="4242267"/>
              <a:ext cx="897889" cy="567054"/>
            </a:xfrm>
            <a:custGeom>
              <a:rect b="b" l="l" r="r" t="t"/>
              <a:pathLst>
                <a:path extrusionOk="0" h="567054" w="897889">
                  <a:moveTo>
                    <a:pt x="811176" y="545482"/>
                  </a:moveTo>
                  <a:lnTo>
                    <a:pt x="806832" y="549572"/>
                  </a:lnTo>
                  <a:lnTo>
                    <a:pt x="806508" y="559984"/>
                  </a:lnTo>
                  <a:lnTo>
                    <a:pt x="810592" y="564335"/>
                  </a:lnTo>
                  <a:lnTo>
                    <a:pt x="897328" y="567032"/>
                  </a:lnTo>
                  <a:lnTo>
                    <a:pt x="896314" y="565097"/>
                  </a:lnTo>
                  <a:lnTo>
                    <a:pt x="876482" y="565097"/>
                  </a:lnTo>
                  <a:lnTo>
                    <a:pt x="846948" y="546594"/>
                  </a:lnTo>
                  <a:lnTo>
                    <a:pt x="811176" y="545482"/>
                  </a:lnTo>
                  <a:close/>
                </a:path>
                <a:path extrusionOk="0" h="567054" w="897889">
                  <a:moveTo>
                    <a:pt x="846948" y="546594"/>
                  </a:moveTo>
                  <a:lnTo>
                    <a:pt x="876482" y="565097"/>
                  </a:lnTo>
                  <a:lnTo>
                    <a:pt x="878738" y="561488"/>
                  </a:lnTo>
                  <a:lnTo>
                    <a:pt x="873141" y="561488"/>
                  </a:lnTo>
                  <a:lnTo>
                    <a:pt x="865633" y="547175"/>
                  </a:lnTo>
                  <a:lnTo>
                    <a:pt x="846948" y="546594"/>
                  </a:lnTo>
                  <a:close/>
                </a:path>
                <a:path extrusionOk="0" h="567054" w="897889">
                  <a:moveTo>
                    <a:pt x="851283" y="488335"/>
                  </a:moveTo>
                  <a:lnTo>
                    <a:pt x="842073" y="493179"/>
                  </a:lnTo>
                  <a:lnTo>
                    <a:pt x="840300" y="498881"/>
                  </a:lnTo>
                  <a:lnTo>
                    <a:pt x="856941" y="530605"/>
                  </a:lnTo>
                  <a:lnTo>
                    <a:pt x="886476" y="549108"/>
                  </a:lnTo>
                  <a:lnTo>
                    <a:pt x="876482" y="565097"/>
                  </a:lnTo>
                  <a:lnTo>
                    <a:pt x="896314" y="565097"/>
                  </a:lnTo>
                  <a:lnTo>
                    <a:pt x="856978" y="490110"/>
                  </a:lnTo>
                  <a:lnTo>
                    <a:pt x="851283" y="488335"/>
                  </a:lnTo>
                  <a:close/>
                </a:path>
                <a:path extrusionOk="0" h="567054" w="897889">
                  <a:moveTo>
                    <a:pt x="865633" y="547175"/>
                  </a:moveTo>
                  <a:lnTo>
                    <a:pt x="873141" y="561488"/>
                  </a:lnTo>
                  <a:lnTo>
                    <a:pt x="881773" y="547677"/>
                  </a:lnTo>
                  <a:lnTo>
                    <a:pt x="865633" y="547175"/>
                  </a:lnTo>
                  <a:close/>
                </a:path>
                <a:path extrusionOk="0" h="567054" w="897889">
                  <a:moveTo>
                    <a:pt x="856941" y="530605"/>
                  </a:moveTo>
                  <a:lnTo>
                    <a:pt x="865633" y="547175"/>
                  </a:lnTo>
                  <a:lnTo>
                    <a:pt x="881773" y="547677"/>
                  </a:lnTo>
                  <a:lnTo>
                    <a:pt x="873141" y="561488"/>
                  </a:lnTo>
                  <a:lnTo>
                    <a:pt x="878738" y="561488"/>
                  </a:lnTo>
                  <a:lnTo>
                    <a:pt x="886476" y="549108"/>
                  </a:lnTo>
                  <a:lnTo>
                    <a:pt x="856941" y="530605"/>
                  </a:lnTo>
                  <a:close/>
                </a:path>
                <a:path extrusionOk="0" h="567054" w="897889">
                  <a:moveTo>
                    <a:pt x="9992" y="0"/>
                  </a:moveTo>
                  <a:lnTo>
                    <a:pt x="0" y="15990"/>
                  </a:lnTo>
                  <a:lnTo>
                    <a:pt x="846948" y="546594"/>
                  </a:lnTo>
                  <a:lnTo>
                    <a:pt x="865633" y="547175"/>
                  </a:lnTo>
                  <a:lnTo>
                    <a:pt x="856941" y="530605"/>
                  </a:lnTo>
                  <a:lnTo>
                    <a:pt x="9992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76" name="Google Shape;476;p68"/>
            <p:cNvSpPr/>
            <p:nvPr/>
          </p:nvSpPr>
          <p:spPr>
            <a:xfrm>
              <a:off x="5467557" y="4809275"/>
              <a:ext cx="672464" cy="353695"/>
            </a:xfrm>
            <a:custGeom>
              <a:rect b="b" l="l" r="r" t="t"/>
              <a:pathLst>
                <a:path extrusionOk="0" h="353695" w="672464">
                  <a:moveTo>
                    <a:pt x="495607" y="0"/>
                  </a:moveTo>
                  <a:lnTo>
                    <a:pt x="176543" y="0"/>
                  </a:lnTo>
                  <a:lnTo>
                    <a:pt x="129611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7"/>
                  </a:lnTo>
                  <a:lnTo>
                    <a:pt x="6306" y="129772"/>
                  </a:lnTo>
                  <a:lnTo>
                    <a:pt x="0" y="176763"/>
                  </a:lnTo>
                  <a:lnTo>
                    <a:pt x="6306" y="223754"/>
                  </a:lnTo>
                  <a:lnTo>
                    <a:pt x="24103" y="265979"/>
                  </a:lnTo>
                  <a:lnTo>
                    <a:pt x="51708" y="301754"/>
                  </a:lnTo>
                  <a:lnTo>
                    <a:pt x="87438" y="329393"/>
                  </a:lnTo>
                  <a:lnTo>
                    <a:pt x="129611" y="347213"/>
                  </a:lnTo>
                  <a:lnTo>
                    <a:pt x="176543" y="353527"/>
                  </a:lnTo>
                  <a:lnTo>
                    <a:pt x="495607" y="353527"/>
                  </a:lnTo>
                  <a:lnTo>
                    <a:pt x="542539" y="347213"/>
                  </a:lnTo>
                  <a:lnTo>
                    <a:pt x="584711" y="329393"/>
                  </a:lnTo>
                  <a:lnTo>
                    <a:pt x="620441" y="301754"/>
                  </a:lnTo>
                  <a:lnTo>
                    <a:pt x="648046" y="265979"/>
                  </a:lnTo>
                  <a:lnTo>
                    <a:pt x="665843" y="223754"/>
                  </a:lnTo>
                  <a:lnTo>
                    <a:pt x="672150" y="176763"/>
                  </a:lnTo>
                  <a:lnTo>
                    <a:pt x="665843" y="129772"/>
                  </a:lnTo>
                  <a:lnTo>
                    <a:pt x="648046" y="87547"/>
                  </a:lnTo>
                  <a:lnTo>
                    <a:pt x="620441" y="51772"/>
                  </a:lnTo>
                  <a:lnTo>
                    <a:pt x="584711" y="24133"/>
                  </a:lnTo>
                  <a:lnTo>
                    <a:pt x="542539" y="6314"/>
                  </a:lnTo>
                  <a:lnTo>
                    <a:pt x="49560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77" name="Google Shape;477;p68"/>
            <p:cNvSpPr/>
            <p:nvPr/>
          </p:nvSpPr>
          <p:spPr>
            <a:xfrm>
              <a:off x="5467557" y="4809275"/>
              <a:ext cx="672464" cy="353695"/>
            </a:xfrm>
            <a:custGeom>
              <a:rect b="b" l="l" r="r" t="t"/>
              <a:pathLst>
                <a:path extrusionOk="0" h="353695" w="672464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0" y="6314"/>
                  </a:lnTo>
                  <a:lnTo>
                    <a:pt x="176542" y="0"/>
                  </a:lnTo>
                  <a:lnTo>
                    <a:pt x="495606" y="0"/>
                  </a:lnTo>
                  <a:lnTo>
                    <a:pt x="542538" y="6314"/>
                  </a:lnTo>
                  <a:lnTo>
                    <a:pt x="584711" y="24133"/>
                  </a:lnTo>
                  <a:lnTo>
                    <a:pt x="620441" y="51772"/>
                  </a:lnTo>
                  <a:lnTo>
                    <a:pt x="648046" y="87547"/>
                  </a:lnTo>
                  <a:lnTo>
                    <a:pt x="665843" y="129772"/>
                  </a:lnTo>
                  <a:lnTo>
                    <a:pt x="672149" y="176763"/>
                  </a:lnTo>
                  <a:lnTo>
                    <a:pt x="665843" y="223754"/>
                  </a:lnTo>
                  <a:lnTo>
                    <a:pt x="648046" y="265979"/>
                  </a:lnTo>
                  <a:lnTo>
                    <a:pt x="620441" y="301753"/>
                  </a:lnTo>
                  <a:lnTo>
                    <a:pt x="584711" y="329393"/>
                  </a:lnTo>
                  <a:lnTo>
                    <a:pt x="542538" y="347212"/>
                  </a:lnTo>
                  <a:lnTo>
                    <a:pt x="495606" y="353526"/>
                  </a:lnTo>
                  <a:lnTo>
                    <a:pt x="176542" y="353526"/>
                  </a:lnTo>
                  <a:lnTo>
                    <a:pt x="129610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4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78" name="Google Shape;478;p68"/>
          <p:cNvSpPr txBox="1"/>
          <p:nvPr/>
        </p:nvSpPr>
        <p:spPr>
          <a:xfrm>
            <a:off x="7274299" y="3352294"/>
            <a:ext cx="4524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8"/>
          <p:cNvSpPr txBox="1"/>
          <p:nvPr/>
        </p:nvSpPr>
        <p:spPr>
          <a:xfrm>
            <a:off x="6955657" y="2824075"/>
            <a:ext cx="391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Low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68"/>
          <p:cNvGrpSpPr/>
          <p:nvPr/>
        </p:nvGrpSpPr>
        <p:grpSpPr>
          <a:xfrm>
            <a:off x="4634501" y="3268116"/>
            <a:ext cx="1578190" cy="319401"/>
            <a:chOff x="3435534" y="4778439"/>
            <a:chExt cx="1304289" cy="362585"/>
          </a:xfrm>
        </p:grpSpPr>
        <p:sp>
          <p:nvSpPr>
            <p:cNvPr id="481" name="Google Shape;481;p68"/>
            <p:cNvSpPr/>
            <p:nvPr/>
          </p:nvSpPr>
          <p:spPr>
            <a:xfrm>
              <a:off x="3435534" y="4778439"/>
              <a:ext cx="1304289" cy="362585"/>
            </a:xfrm>
            <a:custGeom>
              <a:rect b="b" l="l" r="r" t="t"/>
              <a:pathLst>
                <a:path extrusionOk="0" h="362585" w="1304289">
                  <a:moveTo>
                    <a:pt x="651929" y="0"/>
                  </a:moveTo>
                  <a:lnTo>
                    <a:pt x="0" y="181070"/>
                  </a:lnTo>
                  <a:lnTo>
                    <a:pt x="651929" y="362139"/>
                  </a:lnTo>
                  <a:lnTo>
                    <a:pt x="1303856" y="181070"/>
                  </a:lnTo>
                  <a:lnTo>
                    <a:pt x="651929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82" name="Google Shape;482;p68"/>
            <p:cNvSpPr/>
            <p:nvPr/>
          </p:nvSpPr>
          <p:spPr>
            <a:xfrm>
              <a:off x="3435534" y="4778439"/>
              <a:ext cx="1304289" cy="362585"/>
            </a:xfrm>
            <a:custGeom>
              <a:rect b="b" l="l" r="r" t="t"/>
              <a:pathLst>
                <a:path extrusionOk="0" h="362585" w="1304289">
                  <a:moveTo>
                    <a:pt x="0" y="181069"/>
                  </a:moveTo>
                  <a:lnTo>
                    <a:pt x="651928" y="0"/>
                  </a:lnTo>
                  <a:lnTo>
                    <a:pt x="1303857" y="181069"/>
                  </a:lnTo>
                  <a:lnTo>
                    <a:pt x="651928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83" name="Google Shape;483;p68"/>
          <p:cNvSpPr txBox="1"/>
          <p:nvPr/>
        </p:nvSpPr>
        <p:spPr>
          <a:xfrm>
            <a:off x="5143629" y="3330816"/>
            <a:ext cx="5601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Term?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68"/>
          <p:cNvGrpSpPr/>
          <p:nvPr/>
        </p:nvGrpSpPr>
        <p:grpSpPr>
          <a:xfrm>
            <a:off x="4443025" y="3582190"/>
            <a:ext cx="989514" cy="839899"/>
            <a:chOff x="3277289" y="5134976"/>
            <a:chExt cx="817780" cy="953455"/>
          </a:xfrm>
        </p:grpSpPr>
        <p:sp>
          <p:nvSpPr>
            <p:cNvPr id="485" name="Google Shape;485;p68"/>
            <p:cNvSpPr/>
            <p:nvPr/>
          </p:nvSpPr>
          <p:spPr>
            <a:xfrm>
              <a:off x="3649299" y="5134976"/>
              <a:ext cx="445770" cy="600075"/>
            </a:xfrm>
            <a:custGeom>
              <a:rect b="b" l="l" r="r" t="t"/>
              <a:pathLst>
                <a:path extrusionOk="0" h="600075" w="445770">
                  <a:moveTo>
                    <a:pt x="13994" y="509672"/>
                  </a:moveTo>
                  <a:lnTo>
                    <a:pt x="9347" y="513415"/>
                  </a:lnTo>
                  <a:lnTo>
                    <a:pt x="0" y="599795"/>
                  </a:lnTo>
                  <a:lnTo>
                    <a:pt x="21928" y="590337"/>
                  </a:lnTo>
                  <a:lnTo>
                    <a:pt x="18682" y="590337"/>
                  </a:lnTo>
                  <a:lnTo>
                    <a:pt x="3528" y="579133"/>
                  </a:lnTo>
                  <a:lnTo>
                    <a:pt x="24221" y="551071"/>
                  </a:lnTo>
                  <a:lnTo>
                    <a:pt x="28075" y="515447"/>
                  </a:lnTo>
                  <a:lnTo>
                    <a:pt x="24337" y="510794"/>
                  </a:lnTo>
                  <a:lnTo>
                    <a:pt x="13994" y="509672"/>
                  </a:lnTo>
                  <a:close/>
                </a:path>
                <a:path extrusionOk="0" h="600075" w="445770">
                  <a:moveTo>
                    <a:pt x="24221" y="551071"/>
                  </a:moveTo>
                  <a:lnTo>
                    <a:pt x="3528" y="579133"/>
                  </a:lnTo>
                  <a:lnTo>
                    <a:pt x="18682" y="590337"/>
                  </a:lnTo>
                  <a:lnTo>
                    <a:pt x="22063" y="585753"/>
                  </a:lnTo>
                  <a:lnTo>
                    <a:pt x="20468" y="585753"/>
                  </a:lnTo>
                  <a:lnTo>
                    <a:pt x="7377" y="576075"/>
                  </a:lnTo>
                  <a:lnTo>
                    <a:pt x="22207" y="569679"/>
                  </a:lnTo>
                  <a:lnTo>
                    <a:pt x="24221" y="551071"/>
                  </a:lnTo>
                  <a:close/>
                </a:path>
                <a:path extrusionOk="0" h="600075" w="445770">
                  <a:moveTo>
                    <a:pt x="72245" y="548098"/>
                  </a:moveTo>
                  <a:lnTo>
                    <a:pt x="39376" y="562274"/>
                  </a:lnTo>
                  <a:lnTo>
                    <a:pt x="18682" y="590337"/>
                  </a:lnTo>
                  <a:lnTo>
                    <a:pt x="21928" y="590337"/>
                  </a:lnTo>
                  <a:lnTo>
                    <a:pt x="79697" y="565423"/>
                  </a:lnTo>
                  <a:lnTo>
                    <a:pt x="81902" y="559874"/>
                  </a:lnTo>
                  <a:lnTo>
                    <a:pt x="77786" y="550307"/>
                  </a:lnTo>
                  <a:lnTo>
                    <a:pt x="72245" y="548098"/>
                  </a:lnTo>
                  <a:close/>
                </a:path>
                <a:path extrusionOk="0" h="600075" w="445770">
                  <a:moveTo>
                    <a:pt x="22207" y="569679"/>
                  </a:moveTo>
                  <a:lnTo>
                    <a:pt x="7377" y="576075"/>
                  </a:lnTo>
                  <a:lnTo>
                    <a:pt x="20468" y="585753"/>
                  </a:lnTo>
                  <a:lnTo>
                    <a:pt x="22207" y="569679"/>
                  </a:lnTo>
                  <a:close/>
                </a:path>
                <a:path extrusionOk="0" h="600075" w="445770">
                  <a:moveTo>
                    <a:pt x="39376" y="562274"/>
                  </a:moveTo>
                  <a:lnTo>
                    <a:pt x="22207" y="569679"/>
                  </a:lnTo>
                  <a:lnTo>
                    <a:pt x="20468" y="585753"/>
                  </a:lnTo>
                  <a:lnTo>
                    <a:pt x="22063" y="585753"/>
                  </a:lnTo>
                  <a:lnTo>
                    <a:pt x="39376" y="562274"/>
                  </a:lnTo>
                  <a:close/>
                </a:path>
                <a:path extrusionOk="0" h="600075" w="445770">
                  <a:moveTo>
                    <a:pt x="430585" y="0"/>
                  </a:moveTo>
                  <a:lnTo>
                    <a:pt x="24221" y="551071"/>
                  </a:lnTo>
                  <a:lnTo>
                    <a:pt x="22207" y="569679"/>
                  </a:lnTo>
                  <a:lnTo>
                    <a:pt x="39376" y="562274"/>
                  </a:lnTo>
                  <a:lnTo>
                    <a:pt x="445740" y="11203"/>
                  </a:lnTo>
                  <a:lnTo>
                    <a:pt x="430585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86" name="Google Shape;486;p68"/>
            <p:cNvSpPr/>
            <p:nvPr/>
          </p:nvSpPr>
          <p:spPr>
            <a:xfrm>
              <a:off x="3277289" y="5734736"/>
              <a:ext cx="744220" cy="353695"/>
            </a:xfrm>
            <a:custGeom>
              <a:rect b="b" l="l" r="r" t="t"/>
              <a:pathLst>
                <a:path extrusionOk="0" h="353695" w="744220">
                  <a:moveTo>
                    <a:pt x="567528" y="0"/>
                  </a:moveTo>
                  <a:lnTo>
                    <a:pt x="176542" y="0"/>
                  </a:lnTo>
                  <a:lnTo>
                    <a:pt x="129610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7"/>
                  </a:lnTo>
                  <a:lnTo>
                    <a:pt x="6306" y="129772"/>
                  </a:lnTo>
                  <a:lnTo>
                    <a:pt x="0" y="176763"/>
                  </a:lnTo>
                  <a:lnTo>
                    <a:pt x="6306" y="223754"/>
                  </a:lnTo>
                  <a:lnTo>
                    <a:pt x="24103" y="265979"/>
                  </a:lnTo>
                  <a:lnTo>
                    <a:pt x="51708" y="301754"/>
                  </a:lnTo>
                  <a:lnTo>
                    <a:pt x="87438" y="329393"/>
                  </a:lnTo>
                  <a:lnTo>
                    <a:pt x="129610" y="347213"/>
                  </a:lnTo>
                  <a:lnTo>
                    <a:pt x="176542" y="353527"/>
                  </a:lnTo>
                  <a:lnTo>
                    <a:pt x="567528" y="353527"/>
                  </a:lnTo>
                  <a:lnTo>
                    <a:pt x="614460" y="347213"/>
                  </a:lnTo>
                  <a:lnTo>
                    <a:pt x="656633" y="329393"/>
                  </a:lnTo>
                  <a:lnTo>
                    <a:pt x="692363" y="301754"/>
                  </a:lnTo>
                  <a:lnTo>
                    <a:pt x="719968" y="265979"/>
                  </a:lnTo>
                  <a:lnTo>
                    <a:pt x="737765" y="223754"/>
                  </a:lnTo>
                  <a:lnTo>
                    <a:pt x="744071" y="176763"/>
                  </a:lnTo>
                  <a:lnTo>
                    <a:pt x="737765" y="129772"/>
                  </a:lnTo>
                  <a:lnTo>
                    <a:pt x="719968" y="87547"/>
                  </a:lnTo>
                  <a:lnTo>
                    <a:pt x="692363" y="51772"/>
                  </a:lnTo>
                  <a:lnTo>
                    <a:pt x="656633" y="24133"/>
                  </a:lnTo>
                  <a:lnTo>
                    <a:pt x="614460" y="6314"/>
                  </a:lnTo>
                  <a:lnTo>
                    <a:pt x="567528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87" name="Google Shape;487;p68"/>
            <p:cNvSpPr/>
            <p:nvPr/>
          </p:nvSpPr>
          <p:spPr>
            <a:xfrm>
              <a:off x="3277289" y="5734736"/>
              <a:ext cx="744220" cy="353695"/>
            </a:xfrm>
            <a:custGeom>
              <a:rect b="b" l="l" r="r" t="t"/>
              <a:pathLst>
                <a:path extrusionOk="0" h="353695" w="744220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0" y="6314"/>
                  </a:lnTo>
                  <a:lnTo>
                    <a:pt x="176542" y="0"/>
                  </a:lnTo>
                  <a:lnTo>
                    <a:pt x="567528" y="0"/>
                  </a:lnTo>
                  <a:lnTo>
                    <a:pt x="614460" y="6314"/>
                  </a:lnTo>
                  <a:lnTo>
                    <a:pt x="656632" y="24133"/>
                  </a:lnTo>
                  <a:lnTo>
                    <a:pt x="692362" y="51772"/>
                  </a:lnTo>
                  <a:lnTo>
                    <a:pt x="719967" y="87547"/>
                  </a:lnTo>
                  <a:lnTo>
                    <a:pt x="737764" y="129772"/>
                  </a:lnTo>
                  <a:lnTo>
                    <a:pt x="744071" y="176763"/>
                  </a:lnTo>
                  <a:lnTo>
                    <a:pt x="737764" y="223754"/>
                  </a:lnTo>
                  <a:lnTo>
                    <a:pt x="719967" y="265979"/>
                  </a:lnTo>
                  <a:lnTo>
                    <a:pt x="692362" y="301753"/>
                  </a:lnTo>
                  <a:lnTo>
                    <a:pt x="656632" y="329393"/>
                  </a:lnTo>
                  <a:lnTo>
                    <a:pt x="614460" y="347212"/>
                  </a:lnTo>
                  <a:lnTo>
                    <a:pt x="567528" y="353526"/>
                  </a:lnTo>
                  <a:lnTo>
                    <a:pt x="176542" y="353526"/>
                  </a:lnTo>
                  <a:lnTo>
                    <a:pt x="129610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4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B93C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88" name="Google Shape;488;p68"/>
          <p:cNvSpPr txBox="1"/>
          <p:nvPr/>
        </p:nvSpPr>
        <p:spPr>
          <a:xfrm>
            <a:off x="4667625" y="4168431"/>
            <a:ext cx="4524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68"/>
          <p:cNvGrpSpPr/>
          <p:nvPr/>
        </p:nvGrpSpPr>
        <p:grpSpPr>
          <a:xfrm>
            <a:off x="5486241" y="4091195"/>
            <a:ext cx="869004" cy="311570"/>
            <a:chOff x="4139451" y="5712800"/>
            <a:chExt cx="718185" cy="353695"/>
          </a:xfrm>
        </p:grpSpPr>
        <p:sp>
          <p:nvSpPr>
            <p:cNvPr id="490" name="Google Shape;490;p68"/>
            <p:cNvSpPr/>
            <p:nvPr/>
          </p:nvSpPr>
          <p:spPr>
            <a:xfrm>
              <a:off x="4139451" y="5712800"/>
              <a:ext cx="718185" cy="353695"/>
            </a:xfrm>
            <a:custGeom>
              <a:rect b="b" l="l" r="r" t="t"/>
              <a:pathLst>
                <a:path extrusionOk="0" h="353695" w="718185">
                  <a:moveTo>
                    <a:pt x="541312" y="0"/>
                  </a:moveTo>
                  <a:lnTo>
                    <a:pt x="176542" y="0"/>
                  </a:lnTo>
                  <a:lnTo>
                    <a:pt x="129610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7"/>
                  </a:lnTo>
                  <a:lnTo>
                    <a:pt x="6306" y="129772"/>
                  </a:lnTo>
                  <a:lnTo>
                    <a:pt x="0" y="176762"/>
                  </a:lnTo>
                  <a:lnTo>
                    <a:pt x="6306" y="223753"/>
                  </a:lnTo>
                  <a:lnTo>
                    <a:pt x="24103" y="265978"/>
                  </a:lnTo>
                  <a:lnTo>
                    <a:pt x="51708" y="301753"/>
                  </a:lnTo>
                  <a:lnTo>
                    <a:pt x="87438" y="329392"/>
                  </a:lnTo>
                  <a:lnTo>
                    <a:pt x="129610" y="347211"/>
                  </a:lnTo>
                  <a:lnTo>
                    <a:pt x="176542" y="353526"/>
                  </a:lnTo>
                  <a:lnTo>
                    <a:pt x="541310" y="353527"/>
                  </a:lnTo>
                  <a:lnTo>
                    <a:pt x="588243" y="347213"/>
                  </a:lnTo>
                  <a:lnTo>
                    <a:pt x="630416" y="329393"/>
                  </a:lnTo>
                  <a:lnTo>
                    <a:pt x="666146" y="301754"/>
                  </a:lnTo>
                  <a:lnTo>
                    <a:pt x="693751" y="265979"/>
                  </a:lnTo>
                  <a:lnTo>
                    <a:pt x="711548" y="223754"/>
                  </a:lnTo>
                  <a:lnTo>
                    <a:pt x="717856" y="176763"/>
                  </a:lnTo>
                  <a:lnTo>
                    <a:pt x="711549" y="129772"/>
                  </a:lnTo>
                  <a:lnTo>
                    <a:pt x="693752" y="87547"/>
                  </a:lnTo>
                  <a:lnTo>
                    <a:pt x="666147" y="51772"/>
                  </a:lnTo>
                  <a:lnTo>
                    <a:pt x="630416" y="24133"/>
                  </a:lnTo>
                  <a:lnTo>
                    <a:pt x="588244" y="6314"/>
                  </a:lnTo>
                  <a:lnTo>
                    <a:pt x="541312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91" name="Google Shape;491;p68"/>
            <p:cNvSpPr/>
            <p:nvPr/>
          </p:nvSpPr>
          <p:spPr>
            <a:xfrm>
              <a:off x="4139451" y="5712800"/>
              <a:ext cx="718185" cy="353695"/>
            </a:xfrm>
            <a:custGeom>
              <a:rect b="b" l="l" r="r" t="t"/>
              <a:pathLst>
                <a:path extrusionOk="0" h="353695" w="718185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1" y="6314"/>
                  </a:lnTo>
                  <a:lnTo>
                    <a:pt x="176543" y="0"/>
                  </a:lnTo>
                  <a:lnTo>
                    <a:pt x="541312" y="0"/>
                  </a:lnTo>
                  <a:lnTo>
                    <a:pt x="588244" y="6314"/>
                  </a:lnTo>
                  <a:lnTo>
                    <a:pt x="630416" y="24133"/>
                  </a:lnTo>
                  <a:lnTo>
                    <a:pt x="666147" y="51772"/>
                  </a:lnTo>
                  <a:lnTo>
                    <a:pt x="693752" y="87547"/>
                  </a:lnTo>
                  <a:lnTo>
                    <a:pt x="711549" y="129772"/>
                  </a:lnTo>
                  <a:lnTo>
                    <a:pt x="717855" y="176763"/>
                  </a:lnTo>
                  <a:lnTo>
                    <a:pt x="711548" y="223754"/>
                  </a:lnTo>
                  <a:lnTo>
                    <a:pt x="693751" y="265979"/>
                  </a:lnTo>
                  <a:lnTo>
                    <a:pt x="666146" y="301754"/>
                  </a:lnTo>
                  <a:lnTo>
                    <a:pt x="630416" y="329394"/>
                  </a:lnTo>
                  <a:lnTo>
                    <a:pt x="588243" y="347213"/>
                  </a:lnTo>
                  <a:lnTo>
                    <a:pt x="541311" y="353527"/>
                  </a:lnTo>
                  <a:lnTo>
                    <a:pt x="176543" y="353526"/>
                  </a:lnTo>
                  <a:lnTo>
                    <a:pt x="129611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3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608A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92" name="Google Shape;492;p68"/>
          <p:cNvSpPr txBox="1"/>
          <p:nvPr/>
        </p:nvSpPr>
        <p:spPr>
          <a:xfrm>
            <a:off x="5728445" y="4149639"/>
            <a:ext cx="3855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Safe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8"/>
          <p:cNvSpPr/>
          <p:nvPr/>
        </p:nvSpPr>
        <p:spPr>
          <a:xfrm>
            <a:off x="5414005" y="2795404"/>
            <a:ext cx="1014776" cy="1297857"/>
          </a:xfrm>
          <a:custGeom>
            <a:rect b="b" l="l" r="r" t="t"/>
            <a:pathLst>
              <a:path extrusionOk="0" h="1470660" w="836929">
                <a:moveTo>
                  <a:pt x="418592" y="1470520"/>
                </a:moveTo>
                <a:lnTo>
                  <a:pt x="417664" y="1460830"/>
                </a:lnTo>
                <a:lnTo>
                  <a:pt x="410337" y="1384033"/>
                </a:lnTo>
                <a:lnTo>
                  <a:pt x="405726" y="1380223"/>
                </a:lnTo>
                <a:lnTo>
                  <a:pt x="395376" y="1381213"/>
                </a:lnTo>
                <a:lnTo>
                  <a:pt x="391579" y="1385824"/>
                </a:lnTo>
                <a:lnTo>
                  <a:pt x="394982" y="1421498"/>
                </a:lnTo>
                <a:lnTo>
                  <a:pt x="15290" y="892759"/>
                </a:lnTo>
                <a:lnTo>
                  <a:pt x="0" y="903770"/>
                </a:lnTo>
                <a:lnTo>
                  <a:pt x="379691" y="1432509"/>
                </a:lnTo>
                <a:lnTo>
                  <a:pt x="347002" y="1417916"/>
                </a:lnTo>
                <a:lnTo>
                  <a:pt x="341426" y="1420050"/>
                </a:lnTo>
                <a:lnTo>
                  <a:pt x="337197" y="1429562"/>
                </a:lnTo>
                <a:lnTo>
                  <a:pt x="339331" y="1435138"/>
                </a:lnTo>
                <a:lnTo>
                  <a:pt x="418592" y="1470520"/>
                </a:lnTo>
                <a:close/>
              </a:path>
              <a:path extrusionOk="0" h="1470660" w="836929">
                <a:moveTo>
                  <a:pt x="836599" y="15887"/>
                </a:moveTo>
                <a:lnTo>
                  <a:pt x="826439" y="0"/>
                </a:lnTo>
                <a:lnTo>
                  <a:pt x="47612" y="499300"/>
                </a:lnTo>
                <a:lnTo>
                  <a:pt x="63919" y="467410"/>
                </a:lnTo>
                <a:lnTo>
                  <a:pt x="62090" y="461721"/>
                </a:lnTo>
                <a:lnTo>
                  <a:pt x="52832" y="456971"/>
                </a:lnTo>
                <a:lnTo>
                  <a:pt x="47155" y="458812"/>
                </a:lnTo>
                <a:lnTo>
                  <a:pt x="7607" y="536143"/>
                </a:lnTo>
                <a:lnTo>
                  <a:pt x="59372" y="533996"/>
                </a:lnTo>
                <a:lnTo>
                  <a:pt x="94310" y="532549"/>
                </a:lnTo>
                <a:lnTo>
                  <a:pt x="98348" y="528154"/>
                </a:lnTo>
                <a:lnTo>
                  <a:pt x="97917" y="517740"/>
                </a:lnTo>
                <a:lnTo>
                  <a:pt x="93535" y="513702"/>
                </a:lnTo>
                <a:lnTo>
                  <a:pt x="57772" y="515188"/>
                </a:lnTo>
                <a:lnTo>
                  <a:pt x="836599" y="15887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94" name="Google Shape;494;p68"/>
          <p:cNvSpPr txBox="1"/>
          <p:nvPr/>
        </p:nvSpPr>
        <p:spPr>
          <a:xfrm>
            <a:off x="5347990" y="2821390"/>
            <a:ext cx="4011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high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8"/>
          <p:cNvSpPr txBox="1"/>
          <p:nvPr/>
        </p:nvSpPr>
        <p:spPr>
          <a:xfrm>
            <a:off x="5687855" y="3680482"/>
            <a:ext cx="628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5 years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8"/>
          <p:cNvSpPr txBox="1"/>
          <p:nvPr/>
        </p:nvSpPr>
        <p:spPr>
          <a:xfrm>
            <a:off x="4560428" y="3680482"/>
            <a:ext cx="6300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3 years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1" name="Google Shape;2041;p158"/>
          <p:cNvGrpSpPr/>
          <p:nvPr/>
        </p:nvGrpSpPr>
        <p:grpSpPr>
          <a:xfrm>
            <a:off x="1168237" y="892739"/>
            <a:ext cx="4148075" cy="1618649"/>
            <a:chOff x="1239491" y="1658338"/>
            <a:chExt cx="3980115" cy="2162524"/>
          </a:xfrm>
        </p:grpSpPr>
        <p:pic>
          <p:nvPicPr>
            <p:cNvPr id="2042" name="Google Shape;2042;p1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39491" y="1714355"/>
              <a:ext cx="3980115" cy="2106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3" name="Google Shape;2043;p158"/>
            <p:cNvSpPr/>
            <p:nvPr/>
          </p:nvSpPr>
          <p:spPr>
            <a:xfrm>
              <a:off x="2420860" y="1658338"/>
              <a:ext cx="1813560" cy="222885"/>
            </a:xfrm>
            <a:custGeom>
              <a:rect b="b" l="l" r="r" t="t"/>
              <a:pathLst>
                <a:path extrusionOk="0" h="222885" w="1813560">
                  <a:moveTo>
                    <a:pt x="1813274" y="0"/>
                  </a:moveTo>
                  <a:lnTo>
                    <a:pt x="0" y="0"/>
                  </a:lnTo>
                  <a:lnTo>
                    <a:pt x="0" y="222610"/>
                  </a:lnTo>
                  <a:lnTo>
                    <a:pt x="1813274" y="222610"/>
                  </a:lnTo>
                  <a:lnTo>
                    <a:pt x="1813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2044" name="Google Shape;2044;p158"/>
          <p:cNvGrpSpPr/>
          <p:nvPr/>
        </p:nvGrpSpPr>
        <p:grpSpPr>
          <a:xfrm>
            <a:off x="1183457" y="2814210"/>
            <a:ext cx="4148075" cy="1618104"/>
            <a:chOff x="1254094" y="4225434"/>
            <a:chExt cx="3980115" cy="2161795"/>
          </a:xfrm>
        </p:grpSpPr>
        <p:pic>
          <p:nvPicPr>
            <p:cNvPr id="2045" name="Google Shape;2045;p1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54094" y="4280722"/>
              <a:ext cx="3980115" cy="2106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6" name="Google Shape;2046;p158"/>
            <p:cNvSpPr/>
            <p:nvPr/>
          </p:nvSpPr>
          <p:spPr>
            <a:xfrm>
              <a:off x="2477894" y="4225434"/>
              <a:ext cx="1813560" cy="222885"/>
            </a:xfrm>
            <a:custGeom>
              <a:rect b="b" l="l" r="r" t="t"/>
              <a:pathLst>
                <a:path extrusionOk="0" h="222885" w="1813560">
                  <a:moveTo>
                    <a:pt x="1813274" y="0"/>
                  </a:moveTo>
                  <a:lnTo>
                    <a:pt x="0" y="0"/>
                  </a:lnTo>
                  <a:lnTo>
                    <a:pt x="0" y="222611"/>
                  </a:lnTo>
                  <a:lnTo>
                    <a:pt x="1813274" y="222611"/>
                  </a:lnTo>
                  <a:lnTo>
                    <a:pt x="1813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2047" name="Google Shape;2047;p158"/>
          <p:cNvSpPr txBox="1"/>
          <p:nvPr>
            <p:ph type="title"/>
          </p:nvPr>
        </p:nvSpPr>
        <p:spPr>
          <a:xfrm>
            <a:off x="843800" y="534125"/>
            <a:ext cx="4485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>
                <a:latin typeface="Arial"/>
                <a:ea typeface="Arial"/>
                <a:cs typeface="Arial"/>
                <a:sym typeface="Arial"/>
              </a:rPr>
              <a:t>Decision trees on loan data</a:t>
            </a:r>
            <a:endParaRPr/>
          </a:p>
        </p:txBody>
      </p:sp>
      <p:sp>
        <p:nvSpPr>
          <p:cNvPr id="2048" name="Google Shape;2048;p158"/>
          <p:cNvSpPr txBox="1"/>
          <p:nvPr/>
        </p:nvSpPr>
        <p:spPr>
          <a:xfrm>
            <a:off x="5295993" y="941007"/>
            <a:ext cx="15180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5F03"/>
                </a:solidFill>
                <a:latin typeface="Arial"/>
                <a:ea typeface="Arial"/>
                <a:cs typeface="Arial"/>
                <a:sym typeface="Arial"/>
              </a:rPr>
              <a:t>39% test error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158"/>
          <p:cNvSpPr txBox="1"/>
          <p:nvPr/>
        </p:nvSpPr>
        <p:spPr>
          <a:xfrm>
            <a:off x="843800" y="2097674"/>
            <a:ext cx="624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94662"/>
                </a:solidFill>
                <a:latin typeface="Arial"/>
                <a:ea typeface="Arial"/>
                <a:cs typeface="Arial"/>
                <a:sym typeface="Arial"/>
              </a:rPr>
              <a:t>8% training error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Boosted decision stumps on loan data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0" name="Google Shape;2050;p158"/>
          <p:cNvGrpSpPr/>
          <p:nvPr/>
        </p:nvGrpSpPr>
        <p:grpSpPr>
          <a:xfrm>
            <a:off x="5353995" y="1175951"/>
            <a:ext cx="1534044" cy="964854"/>
            <a:chOff x="5255762" y="2036711"/>
            <a:chExt cx="1471929" cy="1289050"/>
          </a:xfrm>
        </p:grpSpPr>
        <p:sp>
          <p:nvSpPr>
            <p:cNvPr id="2051" name="Google Shape;2051;p158"/>
            <p:cNvSpPr/>
            <p:nvPr/>
          </p:nvSpPr>
          <p:spPr>
            <a:xfrm>
              <a:off x="5255762" y="2036711"/>
              <a:ext cx="1471929" cy="1289050"/>
            </a:xfrm>
            <a:custGeom>
              <a:rect b="b" l="l" r="r" t="t"/>
              <a:pathLst>
                <a:path extrusionOk="0" h="1289050" w="1471929">
                  <a:moveTo>
                    <a:pt x="735937" y="0"/>
                  </a:moveTo>
                  <a:lnTo>
                    <a:pt x="414130" y="148499"/>
                  </a:lnTo>
                  <a:lnTo>
                    <a:pt x="575033" y="148499"/>
                  </a:lnTo>
                  <a:lnTo>
                    <a:pt x="575033" y="429672"/>
                  </a:lnTo>
                  <a:lnTo>
                    <a:pt x="0" y="429672"/>
                  </a:lnTo>
                  <a:lnTo>
                    <a:pt x="0" y="859163"/>
                  </a:lnTo>
                  <a:lnTo>
                    <a:pt x="575033" y="859163"/>
                  </a:lnTo>
                  <a:lnTo>
                    <a:pt x="575033" y="1140335"/>
                  </a:lnTo>
                  <a:lnTo>
                    <a:pt x="414130" y="1140335"/>
                  </a:lnTo>
                  <a:lnTo>
                    <a:pt x="735937" y="1288835"/>
                  </a:lnTo>
                  <a:lnTo>
                    <a:pt x="1057743" y="1140335"/>
                  </a:lnTo>
                  <a:lnTo>
                    <a:pt x="896839" y="1140335"/>
                  </a:lnTo>
                  <a:lnTo>
                    <a:pt x="896839" y="859163"/>
                  </a:lnTo>
                  <a:lnTo>
                    <a:pt x="1471874" y="859163"/>
                  </a:lnTo>
                  <a:lnTo>
                    <a:pt x="1471874" y="429672"/>
                  </a:lnTo>
                  <a:lnTo>
                    <a:pt x="896839" y="429672"/>
                  </a:lnTo>
                  <a:lnTo>
                    <a:pt x="896839" y="148499"/>
                  </a:lnTo>
                  <a:lnTo>
                    <a:pt x="1057743" y="148499"/>
                  </a:lnTo>
                  <a:lnTo>
                    <a:pt x="735937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052" name="Google Shape;2052;p158"/>
            <p:cNvSpPr/>
            <p:nvPr/>
          </p:nvSpPr>
          <p:spPr>
            <a:xfrm>
              <a:off x="5255762" y="2036711"/>
              <a:ext cx="1471929" cy="1289050"/>
            </a:xfrm>
            <a:custGeom>
              <a:rect b="b" l="l" r="r" t="t"/>
              <a:pathLst>
                <a:path extrusionOk="0" h="1289050" w="1471929">
                  <a:moveTo>
                    <a:pt x="0" y="429671"/>
                  </a:moveTo>
                  <a:lnTo>
                    <a:pt x="575033" y="429671"/>
                  </a:lnTo>
                  <a:lnTo>
                    <a:pt x="575033" y="148499"/>
                  </a:lnTo>
                  <a:lnTo>
                    <a:pt x="414130" y="148499"/>
                  </a:lnTo>
                  <a:lnTo>
                    <a:pt x="735937" y="0"/>
                  </a:lnTo>
                  <a:lnTo>
                    <a:pt x="1057744" y="148499"/>
                  </a:lnTo>
                  <a:lnTo>
                    <a:pt x="896840" y="148499"/>
                  </a:lnTo>
                  <a:lnTo>
                    <a:pt x="896840" y="429671"/>
                  </a:lnTo>
                  <a:lnTo>
                    <a:pt x="1471874" y="429671"/>
                  </a:lnTo>
                  <a:lnTo>
                    <a:pt x="1471874" y="859163"/>
                  </a:lnTo>
                  <a:lnTo>
                    <a:pt x="896840" y="859163"/>
                  </a:lnTo>
                  <a:lnTo>
                    <a:pt x="896840" y="1140335"/>
                  </a:lnTo>
                  <a:lnTo>
                    <a:pt x="1057744" y="1140335"/>
                  </a:lnTo>
                  <a:lnTo>
                    <a:pt x="735937" y="1288834"/>
                  </a:lnTo>
                  <a:lnTo>
                    <a:pt x="414130" y="1140335"/>
                  </a:lnTo>
                  <a:lnTo>
                    <a:pt x="575033" y="1140335"/>
                  </a:lnTo>
                  <a:lnTo>
                    <a:pt x="575033" y="859163"/>
                  </a:lnTo>
                  <a:lnTo>
                    <a:pt x="0" y="859163"/>
                  </a:lnTo>
                  <a:lnTo>
                    <a:pt x="0" y="429671"/>
                  </a:lnTo>
                  <a:close/>
                </a:path>
              </a:pathLst>
            </a:custGeom>
            <a:noFill/>
            <a:ln cap="flat" cmpd="sng" w="18850">
              <a:solidFill>
                <a:srgbClr val="423C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2053" name="Google Shape;2053;p158"/>
          <p:cNvSpPr txBox="1"/>
          <p:nvPr/>
        </p:nvSpPr>
        <p:spPr>
          <a:xfrm>
            <a:off x="5537169" y="1541014"/>
            <a:ext cx="11688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Overfitting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158"/>
          <p:cNvSpPr txBox="1"/>
          <p:nvPr/>
        </p:nvSpPr>
        <p:spPr>
          <a:xfrm>
            <a:off x="5295993" y="3461947"/>
            <a:ext cx="15111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5F03"/>
                </a:solidFill>
                <a:latin typeface="Arial"/>
                <a:ea typeface="Arial"/>
                <a:cs typeface="Arial"/>
                <a:sym typeface="Arial"/>
              </a:rPr>
              <a:t>32% test error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158"/>
          <p:cNvSpPr txBox="1"/>
          <p:nvPr/>
        </p:nvSpPr>
        <p:spPr>
          <a:xfrm>
            <a:off x="5284961" y="4016325"/>
            <a:ext cx="21282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94662"/>
                </a:solidFill>
                <a:latin typeface="Arial"/>
                <a:ea typeface="Arial"/>
                <a:cs typeface="Arial"/>
                <a:sym typeface="Arial"/>
              </a:rPr>
              <a:t>28.5% training error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158"/>
          <p:cNvSpPr txBox="1"/>
          <p:nvPr/>
        </p:nvSpPr>
        <p:spPr>
          <a:xfrm>
            <a:off x="5271641" y="3731501"/>
            <a:ext cx="3037500" cy="253800"/>
          </a:xfrm>
          <a:prstGeom prst="rect">
            <a:avLst/>
          </a:prstGeom>
          <a:solidFill>
            <a:srgbClr val="5D5555"/>
          </a:solidFill>
          <a:ln cap="flat" cmpd="sng" w="18850">
            <a:solidFill>
              <a:srgbClr val="423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7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Better fit &amp; lower test error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 Tends to Be Robust to Overfitting</a:t>
            </a:r>
            <a:endParaRPr/>
          </a:p>
        </p:txBody>
      </p:sp>
      <p:grpSp>
        <p:nvGrpSpPr>
          <p:cNvPr id="2062" name="Google Shape;2062;p159"/>
          <p:cNvGrpSpPr/>
          <p:nvPr/>
        </p:nvGrpSpPr>
        <p:grpSpPr>
          <a:xfrm>
            <a:off x="1454863" y="1478602"/>
            <a:ext cx="5145277" cy="2680417"/>
            <a:chOff x="1829333" y="2463189"/>
            <a:chExt cx="5659748" cy="2703941"/>
          </a:xfrm>
        </p:grpSpPr>
        <p:pic>
          <p:nvPicPr>
            <p:cNvPr id="2063" name="Google Shape;2063;p1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29333" y="2503551"/>
              <a:ext cx="5659748" cy="2663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4" name="Google Shape;2064;p159"/>
            <p:cNvSpPr/>
            <p:nvPr/>
          </p:nvSpPr>
          <p:spPr>
            <a:xfrm>
              <a:off x="2673878" y="2463189"/>
              <a:ext cx="4526915" cy="195580"/>
            </a:xfrm>
            <a:custGeom>
              <a:rect b="b" l="l" r="r" t="t"/>
              <a:pathLst>
                <a:path extrusionOk="0" h="195580" w="4526915">
                  <a:moveTo>
                    <a:pt x="4526697" y="0"/>
                  </a:moveTo>
                  <a:lnTo>
                    <a:pt x="0" y="0"/>
                  </a:lnTo>
                  <a:lnTo>
                    <a:pt x="0" y="195351"/>
                  </a:lnTo>
                  <a:lnTo>
                    <a:pt x="4526697" y="195351"/>
                  </a:lnTo>
                  <a:lnTo>
                    <a:pt x="4526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2065" name="Google Shape;2065;p1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98800" y="3250692"/>
              <a:ext cx="2334768" cy="432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6" name="Google Shape;2066;p159"/>
            <p:cNvSpPr/>
            <p:nvPr/>
          </p:nvSpPr>
          <p:spPr>
            <a:xfrm>
              <a:off x="3138953" y="3267246"/>
              <a:ext cx="2254250" cy="360679"/>
            </a:xfrm>
            <a:custGeom>
              <a:rect b="b" l="l" r="r" t="t"/>
              <a:pathLst>
                <a:path extrusionOk="0" h="360679" w="2254250">
                  <a:moveTo>
                    <a:pt x="2254132" y="2"/>
                  </a:moveTo>
                  <a:lnTo>
                    <a:pt x="2251776" y="70126"/>
                  </a:lnTo>
                  <a:lnTo>
                    <a:pt x="2245350" y="127390"/>
                  </a:lnTo>
                  <a:lnTo>
                    <a:pt x="2235818" y="165998"/>
                  </a:lnTo>
                  <a:lnTo>
                    <a:pt x="2224146" y="180155"/>
                  </a:lnTo>
                  <a:lnTo>
                    <a:pt x="1961440" y="180153"/>
                  </a:lnTo>
                  <a:lnTo>
                    <a:pt x="1949768" y="194310"/>
                  </a:lnTo>
                  <a:lnTo>
                    <a:pt x="1940237" y="232919"/>
                  </a:lnTo>
                  <a:lnTo>
                    <a:pt x="1933810" y="290183"/>
                  </a:lnTo>
                  <a:lnTo>
                    <a:pt x="1931454" y="360306"/>
                  </a:lnTo>
                  <a:lnTo>
                    <a:pt x="1929097" y="290183"/>
                  </a:lnTo>
                  <a:lnTo>
                    <a:pt x="1922671" y="232919"/>
                  </a:lnTo>
                  <a:lnTo>
                    <a:pt x="1913140" y="194310"/>
                  </a:lnTo>
                  <a:lnTo>
                    <a:pt x="1901468" y="180153"/>
                  </a:lnTo>
                  <a:lnTo>
                    <a:pt x="29986" y="180153"/>
                  </a:lnTo>
                  <a:lnTo>
                    <a:pt x="18314" y="165996"/>
                  </a:lnTo>
                  <a:lnTo>
                    <a:pt x="8782" y="127387"/>
                  </a:lnTo>
                  <a:lnTo>
                    <a:pt x="2356" y="70123"/>
                  </a:lnTo>
                  <a:lnTo>
                    <a:pt x="0" y="0"/>
                  </a:lnTo>
                </a:path>
              </a:pathLst>
            </a:custGeom>
            <a:noFill/>
            <a:ln cap="flat" cmpd="sng" w="18825">
              <a:solidFill>
                <a:srgbClr val="B000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2067" name="Google Shape;2067;p159"/>
          <p:cNvSpPr txBox="1"/>
          <p:nvPr/>
        </p:nvSpPr>
        <p:spPr>
          <a:xfrm>
            <a:off x="4343837" y="2569775"/>
            <a:ext cx="3345300" cy="804900"/>
          </a:xfrm>
          <a:prstGeom prst="rect">
            <a:avLst/>
          </a:prstGeom>
          <a:solidFill>
            <a:srgbClr val="B0007E"/>
          </a:solidFill>
          <a:ln cap="flat" cmpd="sng" w="18850">
            <a:solidFill>
              <a:srgbClr val="800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525">
            <a:spAutoFit/>
          </a:bodyPr>
          <a:lstStyle/>
          <a:p>
            <a:pPr indent="0" lvl="0" marL="50800" marR="330200" rtl="0" algn="l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set performance about constant for many iterations</a:t>
            </a:r>
            <a:r>
              <a:rPr lang="en" sz="15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→</a:t>
            </a: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Less sensitive to choice of 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boosting will eventually overfit, so must choose max number of components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3" name="Google Shape;2073;p160"/>
          <p:cNvGrpSpPr/>
          <p:nvPr/>
        </p:nvGrpSpPr>
        <p:grpSpPr>
          <a:xfrm>
            <a:off x="1826151" y="1680751"/>
            <a:ext cx="5491703" cy="2620262"/>
            <a:chOff x="1837878" y="2840015"/>
            <a:chExt cx="6040813" cy="2591753"/>
          </a:xfrm>
        </p:grpSpPr>
        <p:pic>
          <p:nvPicPr>
            <p:cNvPr id="2074" name="Google Shape;2074;p1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37878" y="2878864"/>
              <a:ext cx="5427427" cy="2552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5" name="Google Shape;2075;p160"/>
            <p:cNvSpPr/>
            <p:nvPr/>
          </p:nvSpPr>
          <p:spPr>
            <a:xfrm>
              <a:off x="2451837" y="2840015"/>
              <a:ext cx="4526915" cy="195580"/>
            </a:xfrm>
            <a:custGeom>
              <a:rect b="b" l="l" r="r" t="t"/>
              <a:pathLst>
                <a:path extrusionOk="0" h="195580" w="4526915">
                  <a:moveTo>
                    <a:pt x="4526699" y="0"/>
                  </a:moveTo>
                  <a:lnTo>
                    <a:pt x="0" y="0"/>
                  </a:lnTo>
                  <a:lnTo>
                    <a:pt x="0" y="195351"/>
                  </a:lnTo>
                  <a:lnTo>
                    <a:pt x="4526699" y="195351"/>
                  </a:lnTo>
                  <a:lnTo>
                    <a:pt x="4526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076" name="Google Shape;2076;p160"/>
            <p:cNvSpPr/>
            <p:nvPr/>
          </p:nvSpPr>
          <p:spPr>
            <a:xfrm>
              <a:off x="2411794" y="3569650"/>
              <a:ext cx="3382645" cy="539750"/>
            </a:xfrm>
            <a:custGeom>
              <a:rect b="b" l="l" r="r" t="t"/>
              <a:pathLst>
                <a:path extrusionOk="0" h="539750" w="3382645">
                  <a:moveTo>
                    <a:pt x="0" y="0"/>
                  </a:moveTo>
                  <a:lnTo>
                    <a:pt x="731992" y="196295"/>
                  </a:lnTo>
                  <a:lnTo>
                    <a:pt x="201923" y="196295"/>
                  </a:lnTo>
                  <a:lnTo>
                    <a:pt x="201923" y="539123"/>
                  </a:lnTo>
                  <a:lnTo>
                    <a:pt x="3382335" y="539123"/>
                  </a:lnTo>
                  <a:lnTo>
                    <a:pt x="3382335" y="196295"/>
                  </a:lnTo>
                  <a:lnTo>
                    <a:pt x="1527094" y="196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077" name="Google Shape;2077;p160"/>
            <p:cNvSpPr/>
            <p:nvPr/>
          </p:nvSpPr>
          <p:spPr>
            <a:xfrm>
              <a:off x="2411795" y="3569649"/>
              <a:ext cx="3382645" cy="539750"/>
            </a:xfrm>
            <a:custGeom>
              <a:rect b="b" l="l" r="r" t="t"/>
              <a:pathLst>
                <a:path extrusionOk="0" h="539750" w="3382645">
                  <a:moveTo>
                    <a:pt x="201923" y="196295"/>
                  </a:moveTo>
                  <a:lnTo>
                    <a:pt x="731991" y="196295"/>
                  </a:lnTo>
                  <a:lnTo>
                    <a:pt x="0" y="0"/>
                  </a:lnTo>
                  <a:lnTo>
                    <a:pt x="1527094" y="196295"/>
                  </a:lnTo>
                  <a:lnTo>
                    <a:pt x="3382334" y="196295"/>
                  </a:lnTo>
                  <a:lnTo>
                    <a:pt x="3382334" y="253432"/>
                  </a:lnTo>
                  <a:lnTo>
                    <a:pt x="3382334" y="339140"/>
                  </a:lnTo>
                  <a:lnTo>
                    <a:pt x="3382334" y="539124"/>
                  </a:lnTo>
                  <a:lnTo>
                    <a:pt x="1527094" y="539124"/>
                  </a:lnTo>
                  <a:lnTo>
                    <a:pt x="731991" y="539124"/>
                  </a:lnTo>
                  <a:lnTo>
                    <a:pt x="201923" y="539124"/>
                  </a:lnTo>
                  <a:lnTo>
                    <a:pt x="201923" y="339140"/>
                  </a:lnTo>
                  <a:lnTo>
                    <a:pt x="201923" y="253432"/>
                  </a:lnTo>
                  <a:lnTo>
                    <a:pt x="201923" y="196295"/>
                  </a:lnTo>
                  <a:close/>
                </a:path>
              </a:pathLst>
            </a:custGeom>
            <a:noFill/>
            <a:ln cap="flat" cmpd="sng" w="18850">
              <a:solidFill>
                <a:srgbClr val="800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078" name="Google Shape;2078;p160"/>
            <p:cNvSpPr/>
            <p:nvPr/>
          </p:nvSpPr>
          <p:spPr>
            <a:xfrm>
              <a:off x="4697976" y="3462821"/>
              <a:ext cx="3180715" cy="1447800"/>
            </a:xfrm>
            <a:custGeom>
              <a:rect b="b" l="l" r="r" t="t"/>
              <a:pathLst>
                <a:path extrusionOk="0" h="1447800" w="3180715">
                  <a:moveTo>
                    <a:pt x="2401750" y="0"/>
                  </a:moveTo>
                  <a:lnTo>
                    <a:pt x="1855240" y="830154"/>
                  </a:lnTo>
                  <a:lnTo>
                    <a:pt x="0" y="830154"/>
                  </a:lnTo>
                  <a:lnTo>
                    <a:pt x="0" y="1447247"/>
                  </a:lnTo>
                  <a:lnTo>
                    <a:pt x="3180411" y="1447247"/>
                  </a:lnTo>
                  <a:lnTo>
                    <a:pt x="3180411" y="830154"/>
                  </a:lnTo>
                  <a:lnTo>
                    <a:pt x="2650342" y="830154"/>
                  </a:lnTo>
                  <a:lnTo>
                    <a:pt x="2401750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079" name="Google Shape;2079;p160"/>
            <p:cNvSpPr/>
            <p:nvPr/>
          </p:nvSpPr>
          <p:spPr>
            <a:xfrm>
              <a:off x="4697976" y="3462820"/>
              <a:ext cx="3180715" cy="1447800"/>
            </a:xfrm>
            <a:custGeom>
              <a:rect b="b" l="l" r="r" t="t"/>
              <a:pathLst>
                <a:path extrusionOk="0" h="1447800" w="3180715">
                  <a:moveTo>
                    <a:pt x="0" y="830155"/>
                  </a:moveTo>
                  <a:lnTo>
                    <a:pt x="1855239" y="830155"/>
                  </a:lnTo>
                  <a:lnTo>
                    <a:pt x="2401749" y="0"/>
                  </a:lnTo>
                  <a:lnTo>
                    <a:pt x="2650342" y="830155"/>
                  </a:lnTo>
                  <a:lnTo>
                    <a:pt x="3180411" y="830155"/>
                  </a:lnTo>
                  <a:lnTo>
                    <a:pt x="3180411" y="933003"/>
                  </a:lnTo>
                  <a:lnTo>
                    <a:pt x="3180411" y="1087278"/>
                  </a:lnTo>
                  <a:lnTo>
                    <a:pt x="3180411" y="1447247"/>
                  </a:lnTo>
                  <a:lnTo>
                    <a:pt x="2650342" y="1447247"/>
                  </a:lnTo>
                  <a:lnTo>
                    <a:pt x="1855239" y="1447247"/>
                  </a:lnTo>
                  <a:lnTo>
                    <a:pt x="0" y="1447247"/>
                  </a:lnTo>
                  <a:lnTo>
                    <a:pt x="0" y="1087278"/>
                  </a:lnTo>
                  <a:lnTo>
                    <a:pt x="0" y="933003"/>
                  </a:lnTo>
                  <a:lnTo>
                    <a:pt x="0" y="830155"/>
                  </a:lnTo>
                  <a:close/>
                </a:path>
              </a:pathLst>
            </a:custGeom>
            <a:noFill/>
            <a:ln cap="flat" cmpd="sng" w="18850">
              <a:solidFill>
                <a:srgbClr val="B93C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2080" name="Google Shape;2080;p160"/>
          <p:cNvSpPr txBox="1"/>
          <p:nvPr/>
        </p:nvSpPr>
        <p:spPr>
          <a:xfrm>
            <a:off x="2737298" y="2631169"/>
            <a:ext cx="43578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Best test error around 31%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228600" lvl="0" marL="17526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error eventually increases to 33% (overfits)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Boosting</a:t>
            </a:r>
            <a:endParaRPr/>
          </a:p>
        </p:txBody>
      </p:sp>
      <p:pic>
        <p:nvPicPr>
          <p:cNvPr id="2086" name="Google Shape;208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238" y="1108600"/>
            <a:ext cx="6795525" cy="35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mpact of Boosting (Spoiler Alert... HUGE IMPACT)</a:t>
            </a:r>
            <a:endParaRPr/>
          </a:p>
        </p:txBody>
      </p:sp>
      <p:pic>
        <p:nvPicPr>
          <p:cNvPr id="2092" name="Google Shape;209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388" y="1155925"/>
            <a:ext cx="7013225" cy="34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Can Do Now…</a:t>
            </a:r>
            <a:endParaRPr/>
          </a:p>
        </p:txBody>
      </p:sp>
      <p:sp>
        <p:nvSpPr>
          <p:cNvPr id="2098" name="Google Shape;2098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notion ensemble classifiers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Formalize ensembles as weighted combination of simpler classifiers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Outline the boosting framework – sequentially learn classifiers on weighted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 the AdaBoost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 each classifier on weighted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 coefficient of classifier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Recompute data 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Normalize weights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AdaBoost to create an ensemble of decision stumps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 Vector Machine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Motive: Linear Classification</a:t>
            </a:r>
            <a:endParaRPr/>
          </a:p>
        </p:txBody>
      </p:sp>
      <p:grpSp>
        <p:nvGrpSpPr>
          <p:cNvPr id="2109" name="Google Shape;2109;p165"/>
          <p:cNvGrpSpPr/>
          <p:nvPr/>
        </p:nvGrpSpPr>
        <p:grpSpPr>
          <a:xfrm>
            <a:off x="2563763" y="1282053"/>
            <a:ext cx="2504039" cy="3146319"/>
            <a:chOff x="3762755" y="1184910"/>
            <a:chExt cx="4226940" cy="5311140"/>
          </a:xfrm>
        </p:grpSpPr>
        <p:sp>
          <p:nvSpPr>
            <p:cNvPr id="2110" name="Google Shape;2110;p165"/>
            <p:cNvSpPr/>
            <p:nvPr/>
          </p:nvSpPr>
          <p:spPr>
            <a:xfrm>
              <a:off x="3963161" y="1184910"/>
              <a:ext cx="4026534" cy="5311140"/>
            </a:xfrm>
            <a:custGeom>
              <a:rect b="b" l="l" r="r" t="t"/>
              <a:pathLst>
                <a:path extrusionOk="0" h="5311140" w="4026534">
                  <a:moveTo>
                    <a:pt x="4026281" y="0"/>
                  </a:moveTo>
                  <a:lnTo>
                    <a:pt x="0" y="5310555"/>
                  </a:lnTo>
                </a:path>
              </a:pathLst>
            </a:custGeom>
            <a:noFill/>
            <a:ln cap="flat" cmpd="sng" w="50275">
              <a:solidFill>
                <a:srgbClr val="6F2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1" name="Google Shape;2111;p165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2" name="Google Shape;2112;p165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3" name="Google Shape;2113;p165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4" name="Google Shape;2114;p165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5" name="Google Shape;2115;p165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6" name="Google Shape;2116;p165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7" name="Google Shape;2117;p165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8" name="Google Shape;2118;p165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9" name="Google Shape;2119;p165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0" name="Google Shape;2120;p165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1" name="Google Shape;2121;p165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2" name="Google Shape;2122;p165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3" name="Google Shape;2123;p165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4" name="Google Shape;2124;p165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5" name="Google Shape;2125;p165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6" name="Google Shape;2126;p165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127" name="Google Shape;2127;p1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62088" y="3592067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8" name="Google Shape;2128;p1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44155" y="5242560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9" name="Google Shape;2129;p1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2260" y="4893563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0" name="Google Shape;2130;p1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79208" y="4695444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1" name="Google Shape;2131;p165"/>
          <p:cNvGrpSpPr/>
          <p:nvPr/>
        </p:nvGrpSpPr>
        <p:grpSpPr>
          <a:xfrm>
            <a:off x="2286598" y="3177518"/>
            <a:ext cx="103824" cy="103824"/>
            <a:chOff x="3294887" y="4384548"/>
            <a:chExt cx="175260" cy="175260"/>
          </a:xfrm>
        </p:grpSpPr>
        <p:sp>
          <p:nvSpPr>
            <p:cNvPr id="2132" name="Google Shape;2132;p165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33" name="Google Shape;2133;p165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pic>
        <p:nvPicPr>
          <p:cNvPr id="2134" name="Google Shape;2134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892" y="3277780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872" y="2329804"/>
            <a:ext cx="115563" cy="11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734" y="2773096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9694" y="3006929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132" y="3533282"/>
            <a:ext cx="115563" cy="115562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65"/>
          <p:cNvSpPr txBox="1"/>
          <p:nvPr/>
        </p:nvSpPr>
        <p:spPr>
          <a:xfrm>
            <a:off x="4697595" y="938475"/>
            <a:ext cx="1865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𝑥 =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165"/>
          <p:cNvSpPr txBox="1"/>
          <p:nvPr/>
        </p:nvSpPr>
        <p:spPr>
          <a:xfrm>
            <a:off x="1291800" y="2339950"/>
            <a:ext cx="1165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B9BD4"/>
                </a:solidFill>
                <a:latin typeface="Arial"/>
                <a:ea typeface="Arial"/>
                <a:cs typeface="Arial"/>
                <a:sym typeface="Arial"/>
              </a:rPr>
              <a:t>Class +1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165"/>
          <p:cNvSpPr txBox="1"/>
          <p:nvPr/>
        </p:nvSpPr>
        <p:spPr>
          <a:xfrm>
            <a:off x="6007443" y="3183925"/>
            <a:ext cx="1087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-1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165"/>
          <p:cNvSpPr/>
          <p:nvPr/>
        </p:nvSpPr>
        <p:spPr>
          <a:xfrm>
            <a:off x="3542037" y="2388037"/>
            <a:ext cx="446594" cy="335979"/>
          </a:xfrm>
          <a:custGeom>
            <a:rect b="b" l="l" r="r" t="t"/>
            <a:pathLst>
              <a:path extrusionOk="0" h="567054" w="753745">
                <a:moveTo>
                  <a:pt x="136222" y="69520"/>
                </a:moveTo>
                <a:lnTo>
                  <a:pt x="106326" y="109959"/>
                </a:lnTo>
                <a:lnTo>
                  <a:pt x="723645" y="566801"/>
                </a:lnTo>
                <a:lnTo>
                  <a:pt x="753490" y="526414"/>
                </a:lnTo>
                <a:lnTo>
                  <a:pt x="136222" y="69520"/>
                </a:lnTo>
                <a:close/>
              </a:path>
              <a:path extrusionOk="0" h="567054" w="753745">
                <a:moveTo>
                  <a:pt x="0" y="0"/>
                </a:moveTo>
                <a:lnTo>
                  <a:pt x="76453" y="150367"/>
                </a:lnTo>
                <a:lnTo>
                  <a:pt x="106326" y="109959"/>
                </a:lnTo>
                <a:lnTo>
                  <a:pt x="86105" y="94995"/>
                </a:lnTo>
                <a:lnTo>
                  <a:pt x="116077" y="54610"/>
                </a:lnTo>
                <a:lnTo>
                  <a:pt x="147244" y="54610"/>
                </a:lnTo>
                <a:lnTo>
                  <a:pt x="166115" y="29082"/>
                </a:lnTo>
                <a:lnTo>
                  <a:pt x="0" y="0"/>
                </a:lnTo>
                <a:close/>
              </a:path>
              <a:path extrusionOk="0" h="567054" w="753745">
                <a:moveTo>
                  <a:pt x="116077" y="54610"/>
                </a:moveTo>
                <a:lnTo>
                  <a:pt x="86105" y="94995"/>
                </a:lnTo>
                <a:lnTo>
                  <a:pt x="106326" y="109959"/>
                </a:lnTo>
                <a:lnTo>
                  <a:pt x="136222" y="69520"/>
                </a:lnTo>
                <a:lnTo>
                  <a:pt x="116077" y="54610"/>
                </a:lnTo>
                <a:close/>
              </a:path>
              <a:path extrusionOk="0" h="567054" w="753745">
                <a:moveTo>
                  <a:pt x="147244" y="54610"/>
                </a:moveTo>
                <a:lnTo>
                  <a:pt x="116077" y="54610"/>
                </a:lnTo>
                <a:lnTo>
                  <a:pt x="136222" y="69520"/>
                </a:lnTo>
                <a:lnTo>
                  <a:pt x="147244" y="54610"/>
                </a:lnTo>
                <a:close/>
              </a:path>
            </a:pathLst>
          </a:custGeom>
          <a:solidFill>
            <a:srgbClr val="6F2F9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43" name="Google Shape;2143;p165"/>
          <p:cNvSpPr txBox="1"/>
          <p:nvPr/>
        </p:nvSpPr>
        <p:spPr>
          <a:xfrm>
            <a:off x="3757075" y="1897175"/>
            <a:ext cx="3843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32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𝑤</a:t>
            </a:r>
            <a:r>
              <a:rPr lang="en" sz="15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165"/>
          <p:cNvSpPr txBox="1"/>
          <p:nvPr/>
        </p:nvSpPr>
        <p:spPr>
          <a:xfrm>
            <a:off x="2970688" y="1380900"/>
            <a:ext cx="1690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𝑥 &gt;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165"/>
          <p:cNvSpPr txBox="1"/>
          <p:nvPr/>
        </p:nvSpPr>
        <p:spPr>
          <a:xfrm>
            <a:off x="5652576" y="2061200"/>
            <a:ext cx="1442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𝑥 &lt;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165"/>
          <p:cNvSpPr txBox="1"/>
          <p:nvPr/>
        </p:nvSpPr>
        <p:spPr>
          <a:xfrm>
            <a:off x="1051500" y="4468200"/>
            <a:ext cx="704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Assume perfect separation between the two classes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Motive: </a:t>
            </a:r>
            <a:r>
              <a:rPr lang="en"/>
              <a:t>Multiple Optimal Solutions?</a:t>
            </a:r>
            <a:endParaRPr/>
          </a:p>
        </p:txBody>
      </p:sp>
      <p:grpSp>
        <p:nvGrpSpPr>
          <p:cNvPr id="2152" name="Google Shape;2152;p166"/>
          <p:cNvGrpSpPr/>
          <p:nvPr/>
        </p:nvGrpSpPr>
        <p:grpSpPr>
          <a:xfrm>
            <a:off x="2286598" y="3177518"/>
            <a:ext cx="103824" cy="103824"/>
            <a:chOff x="3294887" y="4384548"/>
            <a:chExt cx="175260" cy="175260"/>
          </a:xfrm>
        </p:grpSpPr>
        <p:sp>
          <p:nvSpPr>
            <p:cNvPr id="2153" name="Google Shape;2153;p166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54" name="Google Shape;2154;p166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pic>
        <p:nvPicPr>
          <p:cNvPr id="2155" name="Google Shape;2155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892" y="3277780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872" y="2329804"/>
            <a:ext cx="115563" cy="11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734" y="2773096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9694" y="3006929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132" y="3533282"/>
            <a:ext cx="115563" cy="115562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66"/>
          <p:cNvSpPr txBox="1"/>
          <p:nvPr/>
        </p:nvSpPr>
        <p:spPr>
          <a:xfrm>
            <a:off x="1291800" y="2339950"/>
            <a:ext cx="1165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B9BD4"/>
                </a:solidFill>
                <a:latin typeface="Arial"/>
                <a:ea typeface="Arial"/>
                <a:cs typeface="Arial"/>
                <a:sym typeface="Arial"/>
              </a:rPr>
              <a:t>Class +1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166"/>
          <p:cNvSpPr txBox="1"/>
          <p:nvPr/>
        </p:nvSpPr>
        <p:spPr>
          <a:xfrm>
            <a:off x="6007443" y="3183925"/>
            <a:ext cx="1087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-1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2" name="Google Shape;2162;p166"/>
          <p:cNvSpPr txBox="1"/>
          <p:nvPr/>
        </p:nvSpPr>
        <p:spPr>
          <a:xfrm>
            <a:off x="2970688" y="1380900"/>
            <a:ext cx="1690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𝑥 &gt;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166"/>
          <p:cNvSpPr txBox="1"/>
          <p:nvPr/>
        </p:nvSpPr>
        <p:spPr>
          <a:xfrm>
            <a:off x="5652576" y="2061200"/>
            <a:ext cx="1442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𝑥 &lt;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4" name="Google Shape;2164;p166"/>
          <p:cNvSpPr txBox="1"/>
          <p:nvPr/>
        </p:nvSpPr>
        <p:spPr>
          <a:xfrm>
            <a:off x="1051500" y="4468200"/>
            <a:ext cx="704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100"/>
              <a:t>Same on empirical loss; Different on test/expected loss</a:t>
            </a:r>
            <a:endParaRPr sz="2100"/>
          </a:p>
        </p:txBody>
      </p:sp>
      <p:grpSp>
        <p:nvGrpSpPr>
          <p:cNvPr id="2165" name="Google Shape;2165;p166"/>
          <p:cNvGrpSpPr/>
          <p:nvPr/>
        </p:nvGrpSpPr>
        <p:grpSpPr>
          <a:xfrm>
            <a:off x="2563763" y="1784471"/>
            <a:ext cx="2366285" cy="2016894"/>
            <a:chOff x="3762755" y="2033016"/>
            <a:chExt cx="3994405" cy="3404616"/>
          </a:xfrm>
        </p:grpSpPr>
        <p:sp>
          <p:nvSpPr>
            <p:cNvPr id="2166" name="Google Shape;2166;p166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67" name="Google Shape;2167;p166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68" name="Google Shape;2168;p166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69" name="Google Shape;2169;p166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0" name="Google Shape;2170;p166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1" name="Google Shape;2171;p166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2" name="Google Shape;2172;p166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3" name="Google Shape;2173;p166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4" name="Google Shape;2174;p166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5" name="Google Shape;2175;p166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6" name="Google Shape;2176;p166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7" name="Google Shape;2177;p166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8" name="Google Shape;2178;p166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9" name="Google Shape;2179;p166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80" name="Google Shape;2180;p166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81" name="Google Shape;2181;p166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182" name="Google Shape;2182;p1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62088" y="3592067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3" name="Google Shape;2183;p1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44155" y="5242560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4" name="Google Shape;2184;p1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2260" y="4893563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5" name="Google Shape;2185;p1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79208" y="4695444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6" name="Google Shape;2186;p166"/>
          <p:cNvGrpSpPr/>
          <p:nvPr/>
        </p:nvGrpSpPr>
        <p:grpSpPr>
          <a:xfrm>
            <a:off x="1943328" y="1438489"/>
            <a:ext cx="3978280" cy="3029842"/>
            <a:chOff x="3099054" y="1184910"/>
            <a:chExt cx="5931534" cy="5337048"/>
          </a:xfrm>
        </p:grpSpPr>
        <p:sp>
          <p:nvSpPr>
            <p:cNvPr id="2187" name="Google Shape;2187;p166"/>
            <p:cNvSpPr/>
            <p:nvPr/>
          </p:nvSpPr>
          <p:spPr>
            <a:xfrm>
              <a:off x="4089654" y="1184910"/>
              <a:ext cx="4026534" cy="5311140"/>
            </a:xfrm>
            <a:custGeom>
              <a:rect b="b" l="l" r="r" t="t"/>
              <a:pathLst>
                <a:path extrusionOk="0" h="5311140" w="4026534">
                  <a:moveTo>
                    <a:pt x="4026280" y="0"/>
                  </a:moveTo>
                  <a:lnTo>
                    <a:pt x="0" y="5310555"/>
                  </a:lnTo>
                </a:path>
              </a:pathLst>
            </a:custGeom>
            <a:noFill/>
            <a:ln cap="flat" cmpd="sng" w="50275">
              <a:solidFill>
                <a:srgbClr val="6F2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88" name="Google Shape;2188;p166"/>
            <p:cNvSpPr/>
            <p:nvPr/>
          </p:nvSpPr>
          <p:spPr>
            <a:xfrm>
              <a:off x="5004054" y="1210818"/>
              <a:ext cx="4026534" cy="5311140"/>
            </a:xfrm>
            <a:custGeom>
              <a:rect b="b" l="l" r="r" t="t"/>
              <a:pathLst>
                <a:path extrusionOk="0" h="5311140" w="4026534">
                  <a:moveTo>
                    <a:pt x="4026280" y="0"/>
                  </a:moveTo>
                  <a:lnTo>
                    <a:pt x="0" y="5310555"/>
                  </a:lnTo>
                </a:path>
              </a:pathLst>
            </a:custGeom>
            <a:noFill/>
            <a:ln cap="flat" cmpd="sng" w="50275">
              <a:solidFill>
                <a:srgbClr val="6F2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89" name="Google Shape;2189;p166"/>
            <p:cNvSpPr/>
            <p:nvPr/>
          </p:nvSpPr>
          <p:spPr>
            <a:xfrm>
              <a:off x="3099054" y="1210818"/>
              <a:ext cx="4026534" cy="5311140"/>
            </a:xfrm>
            <a:custGeom>
              <a:rect b="b" l="l" r="r" t="t"/>
              <a:pathLst>
                <a:path extrusionOk="0" h="5311140" w="4026534">
                  <a:moveTo>
                    <a:pt x="4026280" y="0"/>
                  </a:moveTo>
                  <a:lnTo>
                    <a:pt x="0" y="5310555"/>
                  </a:lnTo>
                </a:path>
              </a:pathLst>
            </a:custGeom>
            <a:noFill/>
            <a:ln cap="flat" cmpd="sng" w="50275">
              <a:solidFill>
                <a:srgbClr val="6F2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190" name="Google Shape;2190;p166"/>
          <p:cNvSpPr txBox="1"/>
          <p:nvPr/>
        </p:nvSpPr>
        <p:spPr>
          <a:xfrm>
            <a:off x="3212275" y="2295225"/>
            <a:ext cx="2289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0" rtl="0" algn="l">
              <a:lnSpc>
                <a:spcPct val="1071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𝑤</a:t>
            </a:r>
            <a:r>
              <a:rPr baseline="-25000" lang="en" sz="23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1	    </a:t>
            </a:r>
            <a:r>
              <a:rPr lang="en" sz="21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𝑤</a:t>
            </a:r>
            <a:r>
              <a:rPr baseline="-25000" lang="en" sz="23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aseline="-25000" lang="en" sz="2300">
                <a:solidFill>
                  <a:srgbClr val="6F2F9F"/>
                </a:solidFill>
              </a:rPr>
              <a:t>       </a:t>
            </a:r>
            <a:r>
              <a:rPr lang="en" sz="21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𝑤</a:t>
            </a:r>
            <a:r>
              <a:rPr baseline="-25000" lang="en" sz="23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 sz="2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𝑤</a:t>
            </a:r>
            <a:r>
              <a:rPr baseline="-25000" lang="en"/>
              <a:t>1</a:t>
            </a:r>
            <a:r>
              <a:rPr lang="en"/>
              <a:t>?</a:t>
            </a:r>
            <a:endParaRPr/>
          </a:p>
        </p:txBody>
      </p:sp>
      <p:grpSp>
        <p:nvGrpSpPr>
          <p:cNvPr id="2196" name="Google Shape;2196;p167"/>
          <p:cNvGrpSpPr/>
          <p:nvPr/>
        </p:nvGrpSpPr>
        <p:grpSpPr>
          <a:xfrm>
            <a:off x="2286598" y="3177518"/>
            <a:ext cx="103824" cy="103824"/>
            <a:chOff x="3294887" y="4384548"/>
            <a:chExt cx="175260" cy="175260"/>
          </a:xfrm>
        </p:grpSpPr>
        <p:sp>
          <p:nvSpPr>
            <p:cNvPr id="2197" name="Google Shape;2197;p167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98" name="Google Shape;2198;p167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pic>
        <p:nvPicPr>
          <p:cNvPr id="2199" name="Google Shape;2199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892" y="3277780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872" y="2329804"/>
            <a:ext cx="115563" cy="11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734" y="2773096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9694" y="3006929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132" y="3533282"/>
            <a:ext cx="115563" cy="115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67"/>
          <p:cNvSpPr txBox="1"/>
          <p:nvPr/>
        </p:nvSpPr>
        <p:spPr>
          <a:xfrm>
            <a:off x="1291800" y="2339950"/>
            <a:ext cx="1165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B9BD4"/>
                </a:solidFill>
                <a:latin typeface="Arial"/>
                <a:ea typeface="Arial"/>
                <a:cs typeface="Arial"/>
                <a:sym typeface="Arial"/>
              </a:rPr>
              <a:t>Class +1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167"/>
          <p:cNvSpPr txBox="1"/>
          <p:nvPr/>
        </p:nvSpPr>
        <p:spPr>
          <a:xfrm>
            <a:off x="6007443" y="3183925"/>
            <a:ext cx="1087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-1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167"/>
          <p:cNvSpPr txBox="1"/>
          <p:nvPr/>
        </p:nvSpPr>
        <p:spPr>
          <a:xfrm>
            <a:off x="2970688" y="1380900"/>
            <a:ext cx="1690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𝑥 &gt;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167"/>
          <p:cNvSpPr txBox="1"/>
          <p:nvPr/>
        </p:nvSpPr>
        <p:spPr>
          <a:xfrm>
            <a:off x="5652576" y="2061200"/>
            <a:ext cx="1442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𝑥 &lt;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167"/>
          <p:cNvSpPr txBox="1"/>
          <p:nvPr/>
        </p:nvSpPr>
        <p:spPr>
          <a:xfrm>
            <a:off x="1051500" y="4468200"/>
            <a:ext cx="704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100"/>
              <a:t>Same on empirical loss; Different on test/expected loss</a:t>
            </a:r>
            <a:endParaRPr sz="2100"/>
          </a:p>
        </p:txBody>
      </p:sp>
      <p:grpSp>
        <p:nvGrpSpPr>
          <p:cNvPr id="2209" name="Google Shape;2209;p167"/>
          <p:cNvGrpSpPr/>
          <p:nvPr/>
        </p:nvGrpSpPr>
        <p:grpSpPr>
          <a:xfrm>
            <a:off x="2563763" y="1784471"/>
            <a:ext cx="2366285" cy="2016894"/>
            <a:chOff x="3762755" y="2033016"/>
            <a:chExt cx="3994405" cy="3404616"/>
          </a:xfrm>
        </p:grpSpPr>
        <p:sp>
          <p:nvSpPr>
            <p:cNvPr id="2210" name="Google Shape;2210;p167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11" name="Google Shape;2211;p167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12" name="Google Shape;2212;p167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13" name="Google Shape;2213;p167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14" name="Google Shape;2214;p167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15" name="Google Shape;2215;p167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16" name="Google Shape;2216;p167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17" name="Google Shape;2217;p167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18" name="Google Shape;2218;p167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19" name="Google Shape;2219;p167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20" name="Google Shape;2220;p167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21" name="Google Shape;2221;p167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22" name="Google Shape;2222;p167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23" name="Google Shape;2223;p167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24" name="Google Shape;2224;p167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25" name="Google Shape;2225;p167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226" name="Google Shape;2226;p1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62088" y="3592067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7" name="Google Shape;2227;p1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44155" y="5242560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8" name="Google Shape;2228;p1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2260" y="4893563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9" name="Google Shape;2229;p1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79208" y="4695444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0" name="Google Shape;2230;p167"/>
          <p:cNvSpPr/>
          <p:nvPr/>
        </p:nvSpPr>
        <p:spPr>
          <a:xfrm>
            <a:off x="1943328" y="1453197"/>
            <a:ext cx="2700596" cy="3015134"/>
          </a:xfrm>
          <a:custGeom>
            <a:rect b="b" l="l" r="r" t="t"/>
            <a:pathLst>
              <a:path extrusionOk="0" h="5311140" w="4026534">
                <a:moveTo>
                  <a:pt x="4026280" y="0"/>
                </a:moveTo>
                <a:lnTo>
                  <a:pt x="0" y="5310555"/>
                </a:lnTo>
              </a:path>
            </a:pathLst>
          </a:custGeom>
          <a:noFill/>
          <a:ln cap="flat" cmpd="sng" w="50275">
            <a:solidFill>
              <a:srgbClr val="6F2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31" name="Google Shape;2231;p167"/>
          <p:cNvSpPr txBox="1"/>
          <p:nvPr/>
        </p:nvSpPr>
        <p:spPr>
          <a:xfrm>
            <a:off x="3212275" y="2295225"/>
            <a:ext cx="2289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0" rtl="0" algn="l">
              <a:lnSpc>
                <a:spcPct val="1071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𝑤</a:t>
            </a:r>
            <a:r>
              <a:rPr baseline="-25000" lang="en" sz="23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2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2" name="Google Shape;2232;p167"/>
          <p:cNvGrpSpPr/>
          <p:nvPr/>
        </p:nvGrpSpPr>
        <p:grpSpPr>
          <a:xfrm>
            <a:off x="3615308" y="938117"/>
            <a:ext cx="2209419" cy="2001680"/>
            <a:chOff x="5430011" y="1250822"/>
            <a:chExt cx="2945892" cy="2668906"/>
          </a:xfrm>
        </p:grpSpPr>
        <p:sp>
          <p:nvSpPr>
            <p:cNvPr id="2233" name="Google Shape;2233;p167"/>
            <p:cNvSpPr/>
            <p:nvPr/>
          </p:nvSpPr>
          <p:spPr>
            <a:xfrm>
              <a:off x="5430011" y="374446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34" name="Google Shape;2234;p167"/>
            <p:cNvSpPr/>
            <p:nvPr/>
          </p:nvSpPr>
          <p:spPr>
            <a:xfrm>
              <a:off x="5430011" y="374446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35" name="Google Shape;2235;p167"/>
            <p:cNvSpPr/>
            <p:nvPr/>
          </p:nvSpPr>
          <p:spPr>
            <a:xfrm>
              <a:off x="5526658" y="1250822"/>
              <a:ext cx="2849245" cy="2596515"/>
            </a:xfrm>
            <a:custGeom>
              <a:rect b="b" l="l" r="r" t="t"/>
              <a:pathLst>
                <a:path extrusionOk="0" h="2596515" w="2849245">
                  <a:moveTo>
                    <a:pt x="2849244" y="0"/>
                  </a:moveTo>
                  <a:lnTo>
                    <a:pt x="0" y="2596260"/>
                  </a:lnTo>
                </a:path>
              </a:pathLst>
            </a:custGeom>
            <a:noFill/>
            <a:ln cap="flat" cmpd="sng" w="12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236" name="Google Shape;2236;p167"/>
          <p:cNvSpPr txBox="1"/>
          <p:nvPr/>
        </p:nvSpPr>
        <p:spPr>
          <a:xfrm>
            <a:off x="5824728" y="640526"/>
            <a:ext cx="2831400" cy="297600"/>
          </a:xfrm>
          <a:prstGeom prst="rect">
            <a:avLst/>
          </a:prstGeom>
          <a:solidFill>
            <a:srgbClr val="5B9BD4"/>
          </a:solidFill>
          <a:ln cap="flat" cmpd="sng" w="12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2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New test data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502" name="Google Shape;502;p69"/>
          <p:cNvSpPr txBox="1"/>
          <p:nvPr/>
        </p:nvSpPr>
        <p:spPr>
          <a:xfrm>
            <a:off x="3155300" y="1321425"/>
            <a:ext cx="779100" cy="221400"/>
          </a:xfrm>
          <a:prstGeom prst="rect">
            <a:avLst/>
          </a:prstGeom>
          <a:solidFill>
            <a:srgbClr val="5D5555"/>
          </a:solidFill>
          <a:ln cap="flat" cmpd="sng" w="18850">
            <a:solidFill>
              <a:srgbClr val="2E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14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69"/>
          <p:cNvGrpSpPr/>
          <p:nvPr/>
        </p:nvGrpSpPr>
        <p:grpSpPr>
          <a:xfrm>
            <a:off x="2637457" y="1943362"/>
            <a:ext cx="1805622" cy="319401"/>
            <a:chOff x="1785084" y="3274575"/>
            <a:chExt cx="1492250" cy="362585"/>
          </a:xfrm>
        </p:grpSpPr>
        <p:sp>
          <p:nvSpPr>
            <p:cNvPr id="504" name="Google Shape;504;p69"/>
            <p:cNvSpPr/>
            <p:nvPr/>
          </p:nvSpPr>
          <p:spPr>
            <a:xfrm>
              <a:off x="1785084" y="3274575"/>
              <a:ext cx="1492250" cy="362585"/>
            </a:xfrm>
            <a:custGeom>
              <a:rect b="b" l="l" r="r" t="t"/>
              <a:pathLst>
                <a:path extrusionOk="0" h="362585" w="1492250">
                  <a:moveTo>
                    <a:pt x="746103" y="0"/>
                  </a:moveTo>
                  <a:lnTo>
                    <a:pt x="0" y="181070"/>
                  </a:lnTo>
                  <a:lnTo>
                    <a:pt x="746103" y="362139"/>
                  </a:lnTo>
                  <a:lnTo>
                    <a:pt x="1492206" y="181070"/>
                  </a:lnTo>
                  <a:lnTo>
                    <a:pt x="746103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05" name="Google Shape;505;p69"/>
            <p:cNvSpPr/>
            <p:nvPr/>
          </p:nvSpPr>
          <p:spPr>
            <a:xfrm>
              <a:off x="1785084" y="3274575"/>
              <a:ext cx="1492250" cy="362585"/>
            </a:xfrm>
            <a:custGeom>
              <a:rect b="b" l="l" r="r" t="t"/>
              <a:pathLst>
                <a:path extrusionOk="0" h="362585" w="1492250">
                  <a:moveTo>
                    <a:pt x="0" y="181069"/>
                  </a:moveTo>
                  <a:lnTo>
                    <a:pt x="746103" y="0"/>
                  </a:lnTo>
                  <a:lnTo>
                    <a:pt x="1492206" y="181069"/>
                  </a:lnTo>
                  <a:lnTo>
                    <a:pt x="746103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06" name="Google Shape;506;p69"/>
          <p:cNvSpPr txBox="1"/>
          <p:nvPr/>
        </p:nvSpPr>
        <p:spPr>
          <a:xfrm>
            <a:off x="3225657" y="2004593"/>
            <a:ext cx="6300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Credit?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7" name="Google Shape;507;p69"/>
          <p:cNvGrpSpPr/>
          <p:nvPr/>
        </p:nvGrpSpPr>
        <p:grpSpPr>
          <a:xfrm>
            <a:off x="1237082" y="1625878"/>
            <a:ext cx="2356286" cy="1294981"/>
            <a:chOff x="627749" y="2914166"/>
            <a:chExt cx="1947344" cy="1470066"/>
          </a:xfrm>
        </p:grpSpPr>
        <p:sp>
          <p:nvSpPr>
            <p:cNvPr id="508" name="Google Shape;508;p69"/>
            <p:cNvSpPr/>
            <p:nvPr/>
          </p:nvSpPr>
          <p:spPr>
            <a:xfrm>
              <a:off x="2487463" y="2914166"/>
              <a:ext cx="87630" cy="360679"/>
            </a:xfrm>
            <a:custGeom>
              <a:rect b="b" l="l" r="r" t="t"/>
              <a:pathLst>
                <a:path extrusionOk="0" h="360679" w="87630">
                  <a:moveTo>
                    <a:pt x="10504" y="274380"/>
                  </a:moveTo>
                  <a:lnTo>
                    <a:pt x="1517" y="279629"/>
                  </a:lnTo>
                  <a:lnTo>
                    <a:pt x="0" y="285404"/>
                  </a:lnTo>
                  <a:lnTo>
                    <a:pt x="43723" y="360453"/>
                  </a:lnTo>
                  <a:lnTo>
                    <a:pt x="54628" y="341736"/>
                  </a:lnTo>
                  <a:lnTo>
                    <a:pt x="34305" y="341736"/>
                  </a:lnTo>
                  <a:lnTo>
                    <a:pt x="34304" y="306851"/>
                  </a:lnTo>
                  <a:lnTo>
                    <a:pt x="16271" y="275899"/>
                  </a:lnTo>
                  <a:lnTo>
                    <a:pt x="10504" y="274380"/>
                  </a:lnTo>
                  <a:close/>
                </a:path>
                <a:path extrusionOk="0" h="360679" w="87630">
                  <a:moveTo>
                    <a:pt x="34305" y="306852"/>
                  </a:moveTo>
                  <a:lnTo>
                    <a:pt x="34305" y="341736"/>
                  </a:lnTo>
                  <a:lnTo>
                    <a:pt x="53143" y="341736"/>
                  </a:lnTo>
                  <a:lnTo>
                    <a:pt x="53143" y="336984"/>
                  </a:lnTo>
                  <a:lnTo>
                    <a:pt x="35587" y="336984"/>
                  </a:lnTo>
                  <a:lnTo>
                    <a:pt x="43724" y="323019"/>
                  </a:lnTo>
                  <a:lnTo>
                    <a:pt x="34305" y="306852"/>
                  </a:lnTo>
                  <a:close/>
                </a:path>
                <a:path extrusionOk="0" h="360679" w="87630">
                  <a:moveTo>
                    <a:pt x="76944" y="274380"/>
                  </a:moveTo>
                  <a:lnTo>
                    <a:pt x="71175" y="275899"/>
                  </a:lnTo>
                  <a:lnTo>
                    <a:pt x="53143" y="306851"/>
                  </a:lnTo>
                  <a:lnTo>
                    <a:pt x="53143" y="341736"/>
                  </a:lnTo>
                  <a:lnTo>
                    <a:pt x="54628" y="341736"/>
                  </a:lnTo>
                  <a:lnTo>
                    <a:pt x="87448" y="285404"/>
                  </a:lnTo>
                  <a:lnTo>
                    <a:pt x="85930" y="279629"/>
                  </a:lnTo>
                  <a:lnTo>
                    <a:pt x="76944" y="274380"/>
                  </a:lnTo>
                  <a:close/>
                </a:path>
                <a:path extrusionOk="0" h="360679" w="87630">
                  <a:moveTo>
                    <a:pt x="43724" y="323019"/>
                  </a:moveTo>
                  <a:lnTo>
                    <a:pt x="35587" y="336984"/>
                  </a:lnTo>
                  <a:lnTo>
                    <a:pt x="51860" y="336984"/>
                  </a:lnTo>
                  <a:lnTo>
                    <a:pt x="43724" y="323019"/>
                  </a:lnTo>
                  <a:close/>
                </a:path>
                <a:path extrusionOk="0" h="360679" w="87630">
                  <a:moveTo>
                    <a:pt x="53143" y="306851"/>
                  </a:moveTo>
                  <a:lnTo>
                    <a:pt x="43724" y="323019"/>
                  </a:lnTo>
                  <a:lnTo>
                    <a:pt x="51860" y="336984"/>
                  </a:lnTo>
                  <a:lnTo>
                    <a:pt x="53143" y="336984"/>
                  </a:lnTo>
                  <a:lnTo>
                    <a:pt x="53143" y="306851"/>
                  </a:lnTo>
                  <a:close/>
                </a:path>
                <a:path extrusionOk="0" h="360679" w="87630">
                  <a:moveTo>
                    <a:pt x="53143" y="0"/>
                  </a:moveTo>
                  <a:lnTo>
                    <a:pt x="34303" y="0"/>
                  </a:lnTo>
                  <a:lnTo>
                    <a:pt x="34305" y="306852"/>
                  </a:lnTo>
                  <a:lnTo>
                    <a:pt x="43724" y="323019"/>
                  </a:lnTo>
                  <a:lnTo>
                    <a:pt x="53142" y="306852"/>
                  </a:lnTo>
                  <a:lnTo>
                    <a:pt x="53143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09" name="Google Shape;509;p69"/>
            <p:cNvSpPr/>
            <p:nvPr/>
          </p:nvSpPr>
          <p:spPr>
            <a:xfrm>
              <a:off x="627749" y="4030537"/>
              <a:ext cx="692150" cy="353695"/>
            </a:xfrm>
            <a:custGeom>
              <a:rect b="b" l="l" r="r" t="t"/>
              <a:pathLst>
                <a:path extrusionOk="0" h="353695" w="692150">
                  <a:moveTo>
                    <a:pt x="515547" y="0"/>
                  </a:moveTo>
                  <a:lnTo>
                    <a:pt x="176542" y="0"/>
                  </a:lnTo>
                  <a:lnTo>
                    <a:pt x="129610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6"/>
                  </a:lnTo>
                  <a:lnTo>
                    <a:pt x="6306" y="129771"/>
                  </a:lnTo>
                  <a:lnTo>
                    <a:pt x="0" y="176762"/>
                  </a:lnTo>
                  <a:lnTo>
                    <a:pt x="6306" y="223753"/>
                  </a:lnTo>
                  <a:lnTo>
                    <a:pt x="24103" y="265978"/>
                  </a:lnTo>
                  <a:lnTo>
                    <a:pt x="51708" y="301753"/>
                  </a:lnTo>
                  <a:lnTo>
                    <a:pt x="87438" y="329392"/>
                  </a:lnTo>
                  <a:lnTo>
                    <a:pt x="129610" y="347211"/>
                  </a:lnTo>
                  <a:lnTo>
                    <a:pt x="176542" y="353526"/>
                  </a:lnTo>
                  <a:lnTo>
                    <a:pt x="515547" y="353526"/>
                  </a:lnTo>
                  <a:lnTo>
                    <a:pt x="562479" y="347211"/>
                  </a:lnTo>
                  <a:lnTo>
                    <a:pt x="604652" y="329392"/>
                  </a:lnTo>
                  <a:lnTo>
                    <a:pt x="640382" y="301753"/>
                  </a:lnTo>
                  <a:lnTo>
                    <a:pt x="667987" y="265978"/>
                  </a:lnTo>
                  <a:lnTo>
                    <a:pt x="685784" y="223753"/>
                  </a:lnTo>
                  <a:lnTo>
                    <a:pt x="692090" y="176762"/>
                  </a:lnTo>
                  <a:lnTo>
                    <a:pt x="685784" y="129771"/>
                  </a:lnTo>
                  <a:lnTo>
                    <a:pt x="667987" y="87546"/>
                  </a:lnTo>
                  <a:lnTo>
                    <a:pt x="640382" y="51772"/>
                  </a:lnTo>
                  <a:lnTo>
                    <a:pt x="604652" y="24133"/>
                  </a:lnTo>
                  <a:lnTo>
                    <a:pt x="562479" y="6314"/>
                  </a:lnTo>
                  <a:lnTo>
                    <a:pt x="515547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10" name="Google Shape;510;p69"/>
            <p:cNvSpPr/>
            <p:nvPr/>
          </p:nvSpPr>
          <p:spPr>
            <a:xfrm>
              <a:off x="627749" y="4030537"/>
              <a:ext cx="692150" cy="353695"/>
            </a:xfrm>
            <a:custGeom>
              <a:rect b="b" l="l" r="r" t="t"/>
              <a:pathLst>
                <a:path extrusionOk="0" h="353695" w="692150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0" y="6314"/>
                  </a:lnTo>
                  <a:lnTo>
                    <a:pt x="176542" y="0"/>
                  </a:lnTo>
                  <a:lnTo>
                    <a:pt x="515547" y="0"/>
                  </a:lnTo>
                  <a:lnTo>
                    <a:pt x="562479" y="6314"/>
                  </a:lnTo>
                  <a:lnTo>
                    <a:pt x="604652" y="24133"/>
                  </a:lnTo>
                  <a:lnTo>
                    <a:pt x="640382" y="51772"/>
                  </a:lnTo>
                  <a:lnTo>
                    <a:pt x="667987" y="87547"/>
                  </a:lnTo>
                  <a:lnTo>
                    <a:pt x="685784" y="129772"/>
                  </a:lnTo>
                  <a:lnTo>
                    <a:pt x="692090" y="176763"/>
                  </a:lnTo>
                  <a:lnTo>
                    <a:pt x="685784" y="223754"/>
                  </a:lnTo>
                  <a:lnTo>
                    <a:pt x="667987" y="265979"/>
                  </a:lnTo>
                  <a:lnTo>
                    <a:pt x="640382" y="301753"/>
                  </a:lnTo>
                  <a:lnTo>
                    <a:pt x="604652" y="329393"/>
                  </a:lnTo>
                  <a:lnTo>
                    <a:pt x="562479" y="347212"/>
                  </a:lnTo>
                  <a:lnTo>
                    <a:pt x="515547" y="353526"/>
                  </a:lnTo>
                  <a:lnTo>
                    <a:pt x="176542" y="353526"/>
                  </a:lnTo>
                  <a:lnTo>
                    <a:pt x="129610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4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648E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11" name="Google Shape;511;p69"/>
          <p:cNvSpPr txBox="1"/>
          <p:nvPr/>
        </p:nvSpPr>
        <p:spPr>
          <a:xfrm>
            <a:off x="1463758" y="2667705"/>
            <a:ext cx="3855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Safe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" name="Google Shape;512;p69"/>
          <p:cNvGrpSpPr/>
          <p:nvPr/>
        </p:nvGrpSpPr>
        <p:grpSpPr>
          <a:xfrm>
            <a:off x="1602891" y="2094559"/>
            <a:ext cx="5668309" cy="708678"/>
            <a:chOff x="930071" y="3446214"/>
            <a:chExt cx="4684553" cy="804493"/>
          </a:xfrm>
        </p:grpSpPr>
        <p:sp>
          <p:nvSpPr>
            <p:cNvPr id="513" name="Google Shape;513;p69"/>
            <p:cNvSpPr/>
            <p:nvPr/>
          </p:nvSpPr>
          <p:spPr>
            <a:xfrm>
              <a:off x="930071" y="3446214"/>
              <a:ext cx="855344" cy="584835"/>
            </a:xfrm>
            <a:custGeom>
              <a:rect b="b" l="l" r="r" t="t"/>
              <a:pathLst>
                <a:path extrusionOk="0" h="584835" w="855344">
                  <a:moveTo>
                    <a:pt x="10504" y="498293"/>
                  </a:moveTo>
                  <a:lnTo>
                    <a:pt x="1517" y="503542"/>
                  </a:lnTo>
                  <a:lnTo>
                    <a:pt x="0" y="509316"/>
                  </a:lnTo>
                  <a:lnTo>
                    <a:pt x="43724" y="584366"/>
                  </a:lnTo>
                  <a:lnTo>
                    <a:pt x="54628" y="565650"/>
                  </a:lnTo>
                  <a:lnTo>
                    <a:pt x="34305" y="565650"/>
                  </a:lnTo>
                  <a:lnTo>
                    <a:pt x="34305" y="530765"/>
                  </a:lnTo>
                  <a:lnTo>
                    <a:pt x="16272" y="499812"/>
                  </a:lnTo>
                  <a:lnTo>
                    <a:pt x="10504" y="498293"/>
                  </a:lnTo>
                  <a:close/>
                </a:path>
                <a:path extrusionOk="0" h="584835" w="855344">
                  <a:moveTo>
                    <a:pt x="34305" y="530765"/>
                  </a:moveTo>
                  <a:lnTo>
                    <a:pt x="34305" y="565650"/>
                  </a:lnTo>
                  <a:lnTo>
                    <a:pt x="53143" y="565650"/>
                  </a:lnTo>
                  <a:lnTo>
                    <a:pt x="53143" y="560898"/>
                  </a:lnTo>
                  <a:lnTo>
                    <a:pt x="35588" y="560898"/>
                  </a:lnTo>
                  <a:lnTo>
                    <a:pt x="43724" y="546932"/>
                  </a:lnTo>
                  <a:lnTo>
                    <a:pt x="34305" y="530765"/>
                  </a:lnTo>
                  <a:close/>
                </a:path>
                <a:path extrusionOk="0" h="584835" w="855344">
                  <a:moveTo>
                    <a:pt x="76943" y="498293"/>
                  </a:moveTo>
                  <a:lnTo>
                    <a:pt x="71176" y="499812"/>
                  </a:lnTo>
                  <a:lnTo>
                    <a:pt x="53143" y="530765"/>
                  </a:lnTo>
                  <a:lnTo>
                    <a:pt x="53143" y="565650"/>
                  </a:lnTo>
                  <a:lnTo>
                    <a:pt x="54628" y="565650"/>
                  </a:lnTo>
                  <a:lnTo>
                    <a:pt x="87448" y="509316"/>
                  </a:lnTo>
                  <a:lnTo>
                    <a:pt x="85930" y="503542"/>
                  </a:lnTo>
                  <a:lnTo>
                    <a:pt x="76943" y="498293"/>
                  </a:lnTo>
                  <a:close/>
                </a:path>
                <a:path extrusionOk="0" h="584835" w="855344">
                  <a:moveTo>
                    <a:pt x="43724" y="546932"/>
                  </a:moveTo>
                  <a:lnTo>
                    <a:pt x="35588" y="560898"/>
                  </a:lnTo>
                  <a:lnTo>
                    <a:pt x="51860" y="560898"/>
                  </a:lnTo>
                  <a:lnTo>
                    <a:pt x="43724" y="546932"/>
                  </a:lnTo>
                  <a:close/>
                </a:path>
                <a:path extrusionOk="0" h="584835" w="855344">
                  <a:moveTo>
                    <a:pt x="53143" y="530765"/>
                  </a:moveTo>
                  <a:lnTo>
                    <a:pt x="43724" y="546932"/>
                  </a:lnTo>
                  <a:lnTo>
                    <a:pt x="51860" y="560898"/>
                  </a:lnTo>
                  <a:lnTo>
                    <a:pt x="53143" y="560898"/>
                  </a:lnTo>
                  <a:lnTo>
                    <a:pt x="53143" y="530765"/>
                  </a:lnTo>
                  <a:close/>
                </a:path>
                <a:path extrusionOk="0" h="584835" w="855344">
                  <a:moveTo>
                    <a:pt x="855014" y="0"/>
                  </a:moveTo>
                  <a:lnTo>
                    <a:pt x="38522" y="0"/>
                  </a:lnTo>
                  <a:lnTo>
                    <a:pt x="34305" y="4222"/>
                  </a:lnTo>
                  <a:lnTo>
                    <a:pt x="34305" y="530765"/>
                  </a:lnTo>
                  <a:lnTo>
                    <a:pt x="43724" y="546932"/>
                  </a:lnTo>
                  <a:lnTo>
                    <a:pt x="53143" y="530765"/>
                  </a:lnTo>
                  <a:lnTo>
                    <a:pt x="53143" y="18862"/>
                  </a:lnTo>
                  <a:lnTo>
                    <a:pt x="43724" y="18862"/>
                  </a:lnTo>
                  <a:lnTo>
                    <a:pt x="53143" y="9431"/>
                  </a:lnTo>
                  <a:lnTo>
                    <a:pt x="855014" y="9431"/>
                  </a:lnTo>
                  <a:lnTo>
                    <a:pt x="855014" y="0"/>
                  </a:lnTo>
                  <a:close/>
                </a:path>
                <a:path extrusionOk="0" h="584835" w="855344">
                  <a:moveTo>
                    <a:pt x="53143" y="9431"/>
                  </a:moveTo>
                  <a:lnTo>
                    <a:pt x="43724" y="18862"/>
                  </a:lnTo>
                  <a:lnTo>
                    <a:pt x="53143" y="18862"/>
                  </a:lnTo>
                  <a:lnTo>
                    <a:pt x="53143" y="9431"/>
                  </a:lnTo>
                  <a:close/>
                </a:path>
                <a:path extrusionOk="0" h="584835" w="855344">
                  <a:moveTo>
                    <a:pt x="855014" y="9431"/>
                  </a:moveTo>
                  <a:lnTo>
                    <a:pt x="53143" y="9431"/>
                  </a:lnTo>
                  <a:lnTo>
                    <a:pt x="53143" y="18862"/>
                  </a:lnTo>
                  <a:lnTo>
                    <a:pt x="855014" y="18862"/>
                  </a:lnTo>
                  <a:lnTo>
                    <a:pt x="855014" y="9431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14" name="Google Shape;514;p69"/>
            <p:cNvSpPr/>
            <p:nvPr/>
          </p:nvSpPr>
          <p:spPr>
            <a:xfrm>
              <a:off x="4208099" y="3888122"/>
              <a:ext cx="1406525" cy="362585"/>
            </a:xfrm>
            <a:custGeom>
              <a:rect b="b" l="l" r="r" t="t"/>
              <a:pathLst>
                <a:path extrusionOk="0" h="362585" w="1406525">
                  <a:moveTo>
                    <a:pt x="703238" y="0"/>
                  </a:moveTo>
                  <a:lnTo>
                    <a:pt x="0" y="181070"/>
                  </a:lnTo>
                  <a:lnTo>
                    <a:pt x="703238" y="362139"/>
                  </a:lnTo>
                  <a:lnTo>
                    <a:pt x="1406475" y="181070"/>
                  </a:lnTo>
                  <a:lnTo>
                    <a:pt x="703238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15" name="Google Shape;515;p69"/>
            <p:cNvSpPr/>
            <p:nvPr/>
          </p:nvSpPr>
          <p:spPr>
            <a:xfrm>
              <a:off x="4208099" y="3888122"/>
              <a:ext cx="1406525" cy="362585"/>
            </a:xfrm>
            <a:custGeom>
              <a:rect b="b" l="l" r="r" t="t"/>
              <a:pathLst>
                <a:path extrusionOk="0" h="362585" w="1406525">
                  <a:moveTo>
                    <a:pt x="0" y="181069"/>
                  </a:moveTo>
                  <a:lnTo>
                    <a:pt x="703237" y="0"/>
                  </a:lnTo>
                  <a:lnTo>
                    <a:pt x="1406475" y="181069"/>
                  </a:lnTo>
                  <a:lnTo>
                    <a:pt x="703237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16" name="Google Shape;516;p69"/>
          <p:cNvSpPr txBox="1"/>
          <p:nvPr/>
        </p:nvSpPr>
        <p:spPr>
          <a:xfrm>
            <a:off x="1722471" y="1871019"/>
            <a:ext cx="796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excellent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9"/>
          <p:cNvSpPr txBox="1"/>
          <p:nvPr/>
        </p:nvSpPr>
        <p:spPr>
          <a:xfrm>
            <a:off x="6086366" y="2566610"/>
            <a:ext cx="6642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Income?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9"/>
          <p:cNvSpPr/>
          <p:nvPr/>
        </p:nvSpPr>
        <p:spPr>
          <a:xfrm>
            <a:off x="4442970" y="2094198"/>
            <a:ext cx="2034944" cy="390030"/>
          </a:xfrm>
          <a:custGeom>
            <a:rect b="b" l="l" r="r" t="t"/>
            <a:pathLst>
              <a:path extrusionOk="0" h="441960" w="1678304">
                <a:moveTo>
                  <a:pt x="1600827" y="355879"/>
                </a:moveTo>
                <a:lnTo>
                  <a:pt x="1591839" y="361128"/>
                </a:lnTo>
                <a:lnTo>
                  <a:pt x="1590321" y="366902"/>
                </a:lnTo>
                <a:lnTo>
                  <a:pt x="1634046" y="441952"/>
                </a:lnTo>
                <a:lnTo>
                  <a:pt x="1644951" y="423235"/>
                </a:lnTo>
                <a:lnTo>
                  <a:pt x="1624627" y="423235"/>
                </a:lnTo>
                <a:lnTo>
                  <a:pt x="1624627" y="388350"/>
                </a:lnTo>
                <a:lnTo>
                  <a:pt x="1606594" y="357398"/>
                </a:lnTo>
                <a:lnTo>
                  <a:pt x="1600827" y="355879"/>
                </a:lnTo>
                <a:close/>
              </a:path>
              <a:path extrusionOk="0" h="441960" w="1678304">
                <a:moveTo>
                  <a:pt x="1624627" y="388350"/>
                </a:moveTo>
                <a:lnTo>
                  <a:pt x="1624627" y="423235"/>
                </a:lnTo>
                <a:lnTo>
                  <a:pt x="1643465" y="423235"/>
                </a:lnTo>
                <a:lnTo>
                  <a:pt x="1643465" y="418482"/>
                </a:lnTo>
                <a:lnTo>
                  <a:pt x="1625909" y="418482"/>
                </a:lnTo>
                <a:lnTo>
                  <a:pt x="1634046" y="404517"/>
                </a:lnTo>
                <a:lnTo>
                  <a:pt x="1624627" y="388350"/>
                </a:lnTo>
                <a:close/>
              </a:path>
              <a:path extrusionOk="0" h="441960" w="1678304">
                <a:moveTo>
                  <a:pt x="1667266" y="355879"/>
                </a:moveTo>
                <a:lnTo>
                  <a:pt x="1661499" y="357398"/>
                </a:lnTo>
                <a:lnTo>
                  <a:pt x="1643465" y="388350"/>
                </a:lnTo>
                <a:lnTo>
                  <a:pt x="1643465" y="423235"/>
                </a:lnTo>
                <a:lnTo>
                  <a:pt x="1644951" y="423235"/>
                </a:lnTo>
                <a:lnTo>
                  <a:pt x="1677770" y="366902"/>
                </a:lnTo>
                <a:lnTo>
                  <a:pt x="1676252" y="361128"/>
                </a:lnTo>
                <a:lnTo>
                  <a:pt x="1667266" y="355879"/>
                </a:lnTo>
                <a:close/>
              </a:path>
              <a:path extrusionOk="0" h="441960" w="1678304">
                <a:moveTo>
                  <a:pt x="1634046" y="404517"/>
                </a:moveTo>
                <a:lnTo>
                  <a:pt x="1625909" y="418482"/>
                </a:lnTo>
                <a:lnTo>
                  <a:pt x="1642182" y="418482"/>
                </a:lnTo>
                <a:lnTo>
                  <a:pt x="1634046" y="404517"/>
                </a:lnTo>
                <a:close/>
              </a:path>
              <a:path extrusionOk="0" h="441960" w="1678304">
                <a:moveTo>
                  <a:pt x="1643465" y="388351"/>
                </a:moveTo>
                <a:lnTo>
                  <a:pt x="1634046" y="404517"/>
                </a:lnTo>
                <a:lnTo>
                  <a:pt x="1642182" y="418482"/>
                </a:lnTo>
                <a:lnTo>
                  <a:pt x="1643465" y="418482"/>
                </a:lnTo>
                <a:lnTo>
                  <a:pt x="1643465" y="388351"/>
                </a:lnTo>
                <a:close/>
              </a:path>
              <a:path extrusionOk="0" h="441960" w="1678304">
                <a:moveTo>
                  <a:pt x="1624627" y="9431"/>
                </a:moveTo>
                <a:lnTo>
                  <a:pt x="1624627" y="388351"/>
                </a:lnTo>
                <a:lnTo>
                  <a:pt x="1634046" y="404517"/>
                </a:lnTo>
                <a:lnTo>
                  <a:pt x="1643465" y="388351"/>
                </a:lnTo>
                <a:lnTo>
                  <a:pt x="1643465" y="18862"/>
                </a:lnTo>
                <a:lnTo>
                  <a:pt x="1634046" y="18862"/>
                </a:lnTo>
                <a:lnTo>
                  <a:pt x="1624627" y="9431"/>
                </a:lnTo>
                <a:close/>
              </a:path>
              <a:path extrusionOk="0" h="441960" w="1678304">
                <a:moveTo>
                  <a:pt x="1639248" y="0"/>
                </a:moveTo>
                <a:lnTo>
                  <a:pt x="0" y="0"/>
                </a:lnTo>
                <a:lnTo>
                  <a:pt x="0" y="18862"/>
                </a:lnTo>
                <a:lnTo>
                  <a:pt x="1624627" y="18862"/>
                </a:lnTo>
                <a:lnTo>
                  <a:pt x="1624627" y="9431"/>
                </a:lnTo>
                <a:lnTo>
                  <a:pt x="1643465" y="9431"/>
                </a:lnTo>
                <a:lnTo>
                  <a:pt x="1643465" y="4222"/>
                </a:lnTo>
                <a:lnTo>
                  <a:pt x="1639248" y="0"/>
                </a:lnTo>
                <a:close/>
              </a:path>
              <a:path extrusionOk="0" h="441960" w="1678304">
                <a:moveTo>
                  <a:pt x="1643465" y="9431"/>
                </a:moveTo>
                <a:lnTo>
                  <a:pt x="1624627" y="9431"/>
                </a:lnTo>
                <a:lnTo>
                  <a:pt x="1634046" y="18862"/>
                </a:lnTo>
                <a:lnTo>
                  <a:pt x="1643465" y="18862"/>
                </a:lnTo>
                <a:lnTo>
                  <a:pt x="1643465" y="9431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19" name="Google Shape;519;p69"/>
          <p:cNvSpPr txBox="1"/>
          <p:nvPr/>
        </p:nvSpPr>
        <p:spPr>
          <a:xfrm>
            <a:off x="4972186" y="1903235"/>
            <a:ext cx="4371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poor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0" name="Google Shape;520;p69"/>
          <p:cNvGrpSpPr/>
          <p:nvPr/>
        </p:nvGrpSpPr>
        <p:grpSpPr>
          <a:xfrm>
            <a:off x="2797414" y="2584646"/>
            <a:ext cx="1485988" cy="319401"/>
            <a:chOff x="1917280" y="4002562"/>
            <a:chExt cx="1228089" cy="362585"/>
          </a:xfrm>
        </p:grpSpPr>
        <p:sp>
          <p:nvSpPr>
            <p:cNvPr id="521" name="Google Shape;521;p69"/>
            <p:cNvSpPr/>
            <p:nvPr/>
          </p:nvSpPr>
          <p:spPr>
            <a:xfrm>
              <a:off x="1917280" y="4002562"/>
              <a:ext cx="1228089" cy="362585"/>
            </a:xfrm>
            <a:custGeom>
              <a:rect b="b" l="l" r="r" t="t"/>
              <a:pathLst>
                <a:path extrusionOk="0" h="362585" w="1228089">
                  <a:moveTo>
                    <a:pt x="613906" y="0"/>
                  </a:moveTo>
                  <a:lnTo>
                    <a:pt x="0" y="181068"/>
                  </a:lnTo>
                  <a:lnTo>
                    <a:pt x="613906" y="362139"/>
                  </a:lnTo>
                  <a:lnTo>
                    <a:pt x="1227811" y="181068"/>
                  </a:lnTo>
                  <a:lnTo>
                    <a:pt x="613906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2" name="Google Shape;522;p69"/>
            <p:cNvSpPr/>
            <p:nvPr/>
          </p:nvSpPr>
          <p:spPr>
            <a:xfrm>
              <a:off x="1917280" y="4002562"/>
              <a:ext cx="1228089" cy="362585"/>
            </a:xfrm>
            <a:custGeom>
              <a:rect b="b" l="l" r="r" t="t"/>
              <a:pathLst>
                <a:path extrusionOk="0" h="362585" w="1228089">
                  <a:moveTo>
                    <a:pt x="0" y="181069"/>
                  </a:moveTo>
                  <a:lnTo>
                    <a:pt x="613906" y="0"/>
                  </a:lnTo>
                  <a:lnTo>
                    <a:pt x="1227812" y="181069"/>
                  </a:lnTo>
                  <a:lnTo>
                    <a:pt x="613906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23" name="Google Shape;523;p69"/>
          <p:cNvSpPr txBox="1"/>
          <p:nvPr/>
        </p:nvSpPr>
        <p:spPr>
          <a:xfrm>
            <a:off x="3260561" y="2646227"/>
            <a:ext cx="5601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Term?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671664" y="2898112"/>
            <a:ext cx="877631" cy="708738"/>
            <a:chOff x="1813354" y="4358409"/>
            <a:chExt cx="725315" cy="804561"/>
          </a:xfrm>
        </p:grpSpPr>
        <p:sp>
          <p:nvSpPr>
            <p:cNvPr id="525" name="Google Shape;525;p69"/>
            <p:cNvSpPr/>
            <p:nvPr/>
          </p:nvSpPr>
          <p:spPr>
            <a:xfrm>
              <a:off x="2133539" y="4358409"/>
              <a:ext cx="405130" cy="451485"/>
            </a:xfrm>
            <a:custGeom>
              <a:rect b="b" l="l" r="r" t="t"/>
              <a:pathLst>
                <a:path extrusionOk="0" h="451485" w="405130">
                  <a:moveTo>
                    <a:pt x="22409" y="362496"/>
                  </a:moveTo>
                  <a:lnTo>
                    <a:pt x="17432" y="365784"/>
                  </a:lnTo>
                  <a:lnTo>
                    <a:pt x="0" y="450898"/>
                  </a:lnTo>
                  <a:lnTo>
                    <a:pt x="23662" y="443246"/>
                  </a:lnTo>
                  <a:lnTo>
                    <a:pt x="19488" y="443246"/>
                  </a:lnTo>
                  <a:lnTo>
                    <a:pt x="5454" y="430663"/>
                  </a:lnTo>
                  <a:lnTo>
                    <a:pt x="28696" y="404676"/>
                  </a:lnTo>
                  <a:lnTo>
                    <a:pt x="35886" y="369572"/>
                  </a:lnTo>
                  <a:lnTo>
                    <a:pt x="32602" y="364589"/>
                  </a:lnTo>
                  <a:lnTo>
                    <a:pt x="22409" y="362496"/>
                  </a:lnTo>
                  <a:close/>
                </a:path>
                <a:path extrusionOk="0" h="451485" w="405130">
                  <a:moveTo>
                    <a:pt x="28696" y="404676"/>
                  </a:moveTo>
                  <a:lnTo>
                    <a:pt x="5454" y="430663"/>
                  </a:lnTo>
                  <a:lnTo>
                    <a:pt x="19488" y="443246"/>
                  </a:lnTo>
                  <a:lnTo>
                    <a:pt x="23420" y="438849"/>
                  </a:lnTo>
                  <a:lnTo>
                    <a:pt x="21697" y="438849"/>
                  </a:lnTo>
                  <a:lnTo>
                    <a:pt x="9575" y="427981"/>
                  </a:lnTo>
                  <a:lnTo>
                    <a:pt x="24941" y="423012"/>
                  </a:lnTo>
                  <a:lnTo>
                    <a:pt x="28696" y="404676"/>
                  </a:lnTo>
                  <a:close/>
                </a:path>
                <a:path extrusionOk="0" h="451485" w="405130">
                  <a:moveTo>
                    <a:pt x="76788" y="406246"/>
                  </a:moveTo>
                  <a:lnTo>
                    <a:pt x="42730" y="417259"/>
                  </a:lnTo>
                  <a:lnTo>
                    <a:pt x="19488" y="443246"/>
                  </a:lnTo>
                  <a:lnTo>
                    <a:pt x="23662" y="443246"/>
                  </a:lnTo>
                  <a:lnTo>
                    <a:pt x="82576" y="424195"/>
                  </a:lnTo>
                  <a:lnTo>
                    <a:pt x="85294" y="418879"/>
                  </a:lnTo>
                  <a:lnTo>
                    <a:pt x="82096" y="408966"/>
                  </a:lnTo>
                  <a:lnTo>
                    <a:pt x="76788" y="406246"/>
                  </a:lnTo>
                  <a:close/>
                </a:path>
                <a:path extrusionOk="0" h="451485" w="405130">
                  <a:moveTo>
                    <a:pt x="24941" y="423012"/>
                  </a:moveTo>
                  <a:lnTo>
                    <a:pt x="9575" y="427981"/>
                  </a:lnTo>
                  <a:lnTo>
                    <a:pt x="21697" y="438849"/>
                  </a:lnTo>
                  <a:lnTo>
                    <a:pt x="24941" y="423012"/>
                  </a:lnTo>
                  <a:close/>
                </a:path>
                <a:path extrusionOk="0" h="451485" w="405130">
                  <a:moveTo>
                    <a:pt x="42730" y="417259"/>
                  </a:moveTo>
                  <a:lnTo>
                    <a:pt x="24941" y="423012"/>
                  </a:lnTo>
                  <a:lnTo>
                    <a:pt x="21697" y="438849"/>
                  </a:lnTo>
                  <a:lnTo>
                    <a:pt x="23420" y="438849"/>
                  </a:lnTo>
                  <a:lnTo>
                    <a:pt x="42730" y="417259"/>
                  </a:lnTo>
                  <a:close/>
                </a:path>
                <a:path extrusionOk="0" h="451485" w="405130">
                  <a:moveTo>
                    <a:pt x="390631" y="0"/>
                  </a:moveTo>
                  <a:lnTo>
                    <a:pt x="28696" y="404676"/>
                  </a:lnTo>
                  <a:lnTo>
                    <a:pt x="24941" y="423012"/>
                  </a:lnTo>
                  <a:lnTo>
                    <a:pt x="42730" y="417259"/>
                  </a:lnTo>
                  <a:lnTo>
                    <a:pt x="404665" y="12583"/>
                  </a:lnTo>
                  <a:lnTo>
                    <a:pt x="390631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6" name="Google Shape;526;p69"/>
            <p:cNvSpPr/>
            <p:nvPr/>
          </p:nvSpPr>
          <p:spPr>
            <a:xfrm>
              <a:off x="1813354" y="4809275"/>
              <a:ext cx="640714" cy="353695"/>
            </a:xfrm>
            <a:custGeom>
              <a:rect b="b" l="l" r="r" t="t"/>
              <a:pathLst>
                <a:path extrusionOk="0" h="353695" w="640714">
                  <a:moveTo>
                    <a:pt x="463885" y="0"/>
                  </a:moveTo>
                  <a:lnTo>
                    <a:pt x="176542" y="0"/>
                  </a:lnTo>
                  <a:lnTo>
                    <a:pt x="129610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7"/>
                  </a:lnTo>
                  <a:lnTo>
                    <a:pt x="6306" y="129772"/>
                  </a:lnTo>
                  <a:lnTo>
                    <a:pt x="0" y="176763"/>
                  </a:lnTo>
                  <a:lnTo>
                    <a:pt x="6306" y="223754"/>
                  </a:lnTo>
                  <a:lnTo>
                    <a:pt x="24103" y="265979"/>
                  </a:lnTo>
                  <a:lnTo>
                    <a:pt x="51708" y="301754"/>
                  </a:lnTo>
                  <a:lnTo>
                    <a:pt x="87438" y="329393"/>
                  </a:lnTo>
                  <a:lnTo>
                    <a:pt x="129610" y="347213"/>
                  </a:lnTo>
                  <a:lnTo>
                    <a:pt x="176542" y="353527"/>
                  </a:lnTo>
                  <a:lnTo>
                    <a:pt x="463885" y="353527"/>
                  </a:lnTo>
                  <a:lnTo>
                    <a:pt x="510817" y="347213"/>
                  </a:lnTo>
                  <a:lnTo>
                    <a:pt x="552989" y="329393"/>
                  </a:lnTo>
                  <a:lnTo>
                    <a:pt x="588719" y="301754"/>
                  </a:lnTo>
                  <a:lnTo>
                    <a:pt x="616324" y="265979"/>
                  </a:lnTo>
                  <a:lnTo>
                    <a:pt x="634121" y="223754"/>
                  </a:lnTo>
                  <a:lnTo>
                    <a:pt x="640427" y="176763"/>
                  </a:lnTo>
                  <a:lnTo>
                    <a:pt x="634121" y="129772"/>
                  </a:lnTo>
                  <a:lnTo>
                    <a:pt x="616324" y="87547"/>
                  </a:lnTo>
                  <a:lnTo>
                    <a:pt x="588719" y="51772"/>
                  </a:lnTo>
                  <a:lnTo>
                    <a:pt x="552989" y="24133"/>
                  </a:lnTo>
                  <a:lnTo>
                    <a:pt x="510817" y="6314"/>
                  </a:lnTo>
                  <a:lnTo>
                    <a:pt x="463885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7" name="Google Shape;527;p69"/>
            <p:cNvSpPr/>
            <p:nvPr/>
          </p:nvSpPr>
          <p:spPr>
            <a:xfrm>
              <a:off x="1813354" y="4809275"/>
              <a:ext cx="640714" cy="353695"/>
            </a:xfrm>
            <a:custGeom>
              <a:rect b="b" l="l" r="r" t="t"/>
              <a:pathLst>
                <a:path extrusionOk="0" h="353695" w="640714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0" y="6314"/>
                  </a:lnTo>
                  <a:lnTo>
                    <a:pt x="176542" y="0"/>
                  </a:lnTo>
                  <a:lnTo>
                    <a:pt x="463884" y="0"/>
                  </a:lnTo>
                  <a:lnTo>
                    <a:pt x="510816" y="6314"/>
                  </a:lnTo>
                  <a:lnTo>
                    <a:pt x="552989" y="24133"/>
                  </a:lnTo>
                  <a:lnTo>
                    <a:pt x="588719" y="51772"/>
                  </a:lnTo>
                  <a:lnTo>
                    <a:pt x="616324" y="87547"/>
                  </a:lnTo>
                  <a:lnTo>
                    <a:pt x="634121" y="129772"/>
                  </a:lnTo>
                  <a:lnTo>
                    <a:pt x="640427" y="176763"/>
                  </a:lnTo>
                  <a:lnTo>
                    <a:pt x="634121" y="223754"/>
                  </a:lnTo>
                  <a:lnTo>
                    <a:pt x="616324" y="265979"/>
                  </a:lnTo>
                  <a:lnTo>
                    <a:pt x="588719" y="301753"/>
                  </a:lnTo>
                  <a:lnTo>
                    <a:pt x="552989" y="329393"/>
                  </a:lnTo>
                  <a:lnTo>
                    <a:pt x="510816" y="347212"/>
                  </a:lnTo>
                  <a:lnTo>
                    <a:pt x="463884" y="353526"/>
                  </a:lnTo>
                  <a:lnTo>
                    <a:pt x="176542" y="353526"/>
                  </a:lnTo>
                  <a:lnTo>
                    <a:pt x="129610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4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28" name="Google Shape;528;p69"/>
          <p:cNvSpPr txBox="1"/>
          <p:nvPr/>
        </p:nvSpPr>
        <p:spPr>
          <a:xfrm>
            <a:off x="2833586" y="3352294"/>
            <a:ext cx="4524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Google Shape;529;p69"/>
          <p:cNvGrpSpPr/>
          <p:nvPr/>
        </p:nvGrpSpPr>
        <p:grpSpPr>
          <a:xfrm>
            <a:off x="3663942" y="3276346"/>
            <a:ext cx="779106" cy="311570"/>
            <a:chOff x="2633419" y="4787781"/>
            <a:chExt cx="643889" cy="353695"/>
          </a:xfrm>
        </p:grpSpPr>
        <p:sp>
          <p:nvSpPr>
            <p:cNvPr id="530" name="Google Shape;530;p69"/>
            <p:cNvSpPr/>
            <p:nvPr/>
          </p:nvSpPr>
          <p:spPr>
            <a:xfrm>
              <a:off x="2633419" y="4787781"/>
              <a:ext cx="643889" cy="353695"/>
            </a:xfrm>
            <a:custGeom>
              <a:rect b="b" l="l" r="r" t="t"/>
              <a:pathLst>
                <a:path extrusionOk="0" h="353695" w="643889">
                  <a:moveTo>
                    <a:pt x="467326" y="0"/>
                  </a:moveTo>
                  <a:lnTo>
                    <a:pt x="176542" y="0"/>
                  </a:lnTo>
                  <a:lnTo>
                    <a:pt x="129610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7"/>
                  </a:lnTo>
                  <a:lnTo>
                    <a:pt x="6306" y="129772"/>
                  </a:lnTo>
                  <a:lnTo>
                    <a:pt x="0" y="176762"/>
                  </a:lnTo>
                  <a:lnTo>
                    <a:pt x="6306" y="223753"/>
                  </a:lnTo>
                  <a:lnTo>
                    <a:pt x="24103" y="265978"/>
                  </a:lnTo>
                  <a:lnTo>
                    <a:pt x="51708" y="301753"/>
                  </a:lnTo>
                  <a:lnTo>
                    <a:pt x="87438" y="329392"/>
                  </a:lnTo>
                  <a:lnTo>
                    <a:pt x="129610" y="347211"/>
                  </a:lnTo>
                  <a:lnTo>
                    <a:pt x="176542" y="353526"/>
                  </a:lnTo>
                  <a:lnTo>
                    <a:pt x="467326" y="353527"/>
                  </a:lnTo>
                  <a:lnTo>
                    <a:pt x="514258" y="347213"/>
                  </a:lnTo>
                  <a:lnTo>
                    <a:pt x="556431" y="329393"/>
                  </a:lnTo>
                  <a:lnTo>
                    <a:pt x="592161" y="301754"/>
                  </a:lnTo>
                  <a:lnTo>
                    <a:pt x="619766" y="265979"/>
                  </a:lnTo>
                  <a:lnTo>
                    <a:pt x="637563" y="223754"/>
                  </a:lnTo>
                  <a:lnTo>
                    <a:pt x="643870" y="176763"/>
                  </a:lnTo>
                  <a:lnTo>
                    <a:pt x="637564" y="129772"/>
                  </a:lnTo>
                  <a:lnTo>
                    <a:pt x="619767" y="87547"/>
                  </a:lnTo>
                  <a:lnTo>
                    <a:pt x="592162" y="51772"/>
                  </a:lnTo>
                  <a:lnTo>
                    <a:pt x="556432" y="24133"/>
                  </a:lnTo>
                  <a:lnTo>
                    <a:pt x="514259" y="6314"/>
                  </a:lnTo>
                  <a:lnTo>
                    <a:pt x="467326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31" name="Google Shape;531;p69"/>
            <p:cNvSpPr/>
            <p:nvPr/>
          </p:nvSpPr>
          <p:spPr>
            <a:xfrm>
              <a:off x="2633419" y="4787781"/>
              <a:ext cx="643889" cy="353695"/>
            </a:xfrm>
            <a:custGeom>
              <a:rect b="b" l="l" r="r" t="t"/>
              <a:pathLst>
                <a:path extrusionOk="0" h="353695" w="643889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0" y="6314"/>
                  </a:lnTo>
                  <a:lnTo>
                    <a:pt x="176543" y="0"/>
                  </a:lnTo>
                  <a:lnTo>
                    <a:pt x="467327" y="0"/>
                  </a:lnTo>
                  <a:lnTo>
                    <a:pt x="514259" y="6314"/>
                  </a:lnTo>
                  <a:lnTo>
                    <a:pt x="556432" y="24133"/>
                  </a:lnTo>
                  <a:lnTo>
                    <a:pt x="592162" y="51772"/>
                  </a:lnTo>
                  <a:lnTo>
                    <a:pt x="619767" y="87547"/>
                  </a:lnTo>
                  <a:lnTo>
                    <a:pt x="637564" y="129772"/>
                  </a:lnTo>
                  <a:lnTo>
                    <a:pt x="643870" y="176763"/>
                  </a:lnTo>
                  <a:lnTo>
                    <a:pt x="637563" y="223754"/>
                  </a:lnTo>
                  <a:lnTo>
                    <a:pt x="619766" y="265979"/>
                  </a:lnTo>
                  <a:lnTo>
                    <a:pt x="592161" y="301754"/>
                  </a:lnTo>
                  <a:lnTo>
                    <a:pt x="556431" y="329394"/>
                  </a:lnTo>
                  <a:lnTo>
                    <a:pt x="514258" y="347213"/>
                  </a:lnTo>
                  <a:lnTo>
                    <a:pt x="467326" y="353527"/>
                  </a:lnTo>
                  <a:lnTo>
                    <a:pt x="176543" y="353526"/>
                  </a:lnTo>
                  <a:lnTo>
                    <a:pt x="129610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3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648E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32" name="Google Shape;532;p69"/>
          <p:cNvSpPr txBox="1"/>
          <p:nvPr/>
        </p:nvSpPr>
        <p:spPr>
          <a:xfrm>
            <a:off x="3861413" y="3333501"/>
            <a:ext cx="3855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Safe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3487288" y="2261995"/>
            <a:ext cx="567443" cy="1015982"/>
          </a:xfrm>
          <a:custGeom>
            <a:rect b="b" l="l" r="r" t="t"/>
            <a:pathLst>
              <a:path extrusionOk="0" h="1151254" w="467994">
                <a:moveTo>
                  <a:pt x="87452" y="290842"/>
                </a:moveTo>
                <a:lnTo>
                  <a:pt x="85928" y="285064"/>
                </a:lnTo>
                <a:lnTo>
                  <a:pt x="76936" y="279819"/>
                </a:lnTo>
                <a:lnTo>
                  <a:pt x="71170" y="281330"/>
                </a:lnTo>
                <a:lnTo>
                  <a:pt x="53136" y="312293"/>
                </a:lnTo>
                <a:lnTo>
                  <a:pt x="53136" y="0"/>
                </a:lnTo>
                <a:lnTo>
                  <a:pt x="34302" y="0"/>
                </a:lnTo>
                <a:lnTo>
                  <a:pt x="34302" y="312293"/>
                </a:lnTo>
                <a:lnTo>
                  <a:pt x="16268" y="281330"/>
                </a:lnTo>
                <a:lnTo>
                  <a:pt x="10502" y="279819"/>
                </a:lnTo>
                <a:lnTo>
                  <a:pt x="1511" y="285064"/>
                </a:lnTo>
                <a:lnTo>
                  <a:pt x="0" y="290842"/>
                </a:lnTo>
                <a:lnTo>
                  <a:pt x="43726" y="365887"/>
                </a:lnTo>
                <a:lnTo>
                  <a:pt x="54622" y="347167"/>
                </a:lnTo>
                <a:lnTo>
                  <a:pt x="87452" y="290842"/>
                </a:lnTo>
                <a:close/>
              </a:path>
              <a:path extrusionOk="0" h="1151254" w="467994">
                <a:moveTo>
                  <a:pt x="467918" y="1151102"/>
                </a:moveTo>
                <a:lnTo>
                  <a:pt x="466191" y="1144562"/>
                </a:lnTo>
                <a:lnTo>
                  <a:pt x="445681" y="1067117"/>
                </a:lnTo>
                <a:lnTo>
                  <a:pt x="440524" y="1064120"/>
                </a:lnTo>
                <a:lnTo>
                  <a:pt x="430466" y="1066787"/>
                </a:lnTo>
                <a:lnTo>
                  <a:pt x="427469" y="1071943"/>
                </a:lnTo>
                <a:lnTo>
                  <a:pt x="436638" y="1106589"/>
                </a:lnTo>
                <a:lnTo>
                  <a:pt x="50368" y="721309"/>
                </a:lnTo>
                <a:lnTo>
                  <a:pt x="37071" y="734669"/>
                </a:lnTo>
                <a:lnTo>
                  <a:pt x="423341" y="1119949"/>
                </a:lnTo>
                <a:lnTo>
                  <a:pt x="388721" y="1110894"/>
                </a:lnTo>
                <a:lnTo>
                  <a:pt x="383578" y="1113917"/>
                </a:lnTo>
                <a:lnTo>
                  <a:pt x="380949" y="1123988"/>
                </a:lnTo>
                <a:lnTo>
                  <a:pt x="383959" y="1129144"/>
                </a:lnTo>
                <a:lnTo>
                  <a:pt x="467918" y="1151102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34" name="Google Shape;534;p69"/>
          <p:cNvSpPr txBox="1"/>
          <p:nvPr/>
        </p:nvSpPr>
        <p:spPr>
          <a:xfrm>
            <a:off x="3606889" y="2289827"/>
            <a:ext cx="292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fair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9"/>
          <p:cNvSpPr txBox="1"/>
          <p:nvPr/>
        </p:nvSpPr>
        <p:spPr>
          <a:xfrm>
            <a:off x="3877440" y="2955623"/>
            <a:ext cx="628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5 years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9"/>
          <p:cNvSpPr txBox="1"/>
          <p:nvPr/>
        </p:nvSpPr>
        <p:spPr>
          <a:xfrm>
            <a:off x="2543201" y="2934146"/>
            <a:ext cx="6300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3 years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69"/>
          <p:cNvGrpSpPr/>
          <p:nvPr/>
        </p:nvGrpSpPr>
        <p:grpSpPr>
          <a:xfrm>
            <a:off x="6414178" y="2795802"/>
            <a:ext cx="1492753" cy="811047"/>
            <a:chOff x="4906341" y="4242267"/>
            <a:chExt cx="1233680" cy="920703"/>
          </a:xfrm>
        </p:grpSpPr>
        <p:sp>
          <p:nvSpPr>
            <p:cNvPr id="538" name="Google Shape;538;p69"/>
            <p:cNvSpPr/>
            <p:nvPr/>
          </p:nvSpPr>
          <p:spPr>
            <a:xfrm>
              <a:off x="4906341" y="4242267"/>
              <a:ext cx="897889" cy="567054"/>
            </a:xfrm>
            <a:custGeom>
              <a:rect b="b" l="l" r="r" t="t"/>
              <a:pathLst>
                <a:path extrusionOk="0" h="567054" w="897889">
                  <a:moveTo>
                    <a:pt x="811176" y="545482"/>
                  </a:moveTo>
                  <a:lnTo>
                    <a:pt x="806832" y="549572"/>
                  </a:lnTo>
                  <a:lnTo>
                    <a:pt x="806508" y="559984"/>
                  </a:lnTo>
                  <a:lnTo>
                    <a:pt x="810592" y="564335"/>
                  </a:lnTo>
                  <a:lnTo>
                    <a:pt x="897328" y="567032"/>
                  </a:lnTo>
                  <a:lnTo>
                    <a:pt x="896314" y="565097"/>
                  </a:lnTo>
                  <a:lnTo>
                    <a:pt x="876482" y="565097"/>
                  </a:lnTo>
                  <a:lnTo>
                    <a:pt x="846948" y="546594"/>
                  </a:lnTo>
                  <a:lnTo>
                    <a:pt x="811176" y="545482"/>
                  </a:lnTo>
                  <a:close/>
                </a:path>
                <a:path extrusionOk="0" h="567054" w="897889">
                  <a:moveTo>
                    <a:pt x="846948" y="546594"/>
                  </a:moveTo>
                  <a:lnTo>
                    <a:pt x="876482" y="565097"/>
                  </a:lnTo>
                  <a:lnTo>
                    <a:pt x="878738" y="561488"/>
                  </a:lnTo>
                  <a:lnTo>
                    <a:pt x="873141" y="561488"/>
                  </a:lnTo>
                  <a:lnTo>
                    <a:pt x="865633" y="547175"/>
                  </a:lnTo>
                  <a:lnTo>
                    <a:pt x="846948" y="546594"/>
                  </a:lnTo>
                  <a:close/>
                </a:path>
                <a:path extrusionOk="0" h="567054" w="897889">
                  <a:moveTo>
                    <a:pt x="851283" y="488335"/>
                  </a:moveTo>
                  <a:lnTo>
                    <a:pt x="842073" y="493179"/>
                  </a:lnTo>
                  <a:lnTo>
                    <a:pt x="840300" y="498881"/>
                  </a:lnTo>
                  <a:lnTo>
                    <a:pt x="856941" y="530605"/>
                  </a:lnTo>
                  <a:lnTo>
                    <a:pt x="886476" y="549108"/>
                  </a:lnTo>
                  <a:lnTo>
                    <a:pt x="876482" y="565097"/>
                  </a:lnTo>
                  <a:lnTo>
                    <a:pt x="896314" y="565097"/>
                  </a:lnTo>
                  <a:lnTo>
                    <a:pt x="856978" y="490110"/>
                  </a:lnTo>
                  <a:lnTo>
                    <a:pt x="851283" y="488335"/>
                  </a:lnTo>
                  <a:close/>
                </a:path>
                <a:path extrusionOk="0" h="567054" w="897889">
                  <a:moveTo>
                    <a:pt x="865633" y="547175"/>
                  </a:moveTo>
                  <a:lnTo>
                    <a:pt x="873141" y="561488"/>
                  </a:lnTo>
                  <a:lnTo>
                    <a:pt x="881773" y="547677"/>
                  </a:lnTo>
                  <a:lnTo>
                    <a:pt x="865633" y="547175"/>
                  </a:lnTo>
                  <a:close/>
                </a:path>
                <a:path extrusionOk="0" h="567054" w="897889">
                  <a:moveTo>
                    <a:pt x="856941" y="530605"/>
                  </a:moveTo>
                  <a:lnTo>
                    <a:pt x="865633" y="547175"/>
                  </a:lnTo>
                  <a:lnTo>
                    <a:pt x="881773" y="547677"/>
                  </a:lnTo>
                  <a:lnTo>
                    <a:pt x="873141" y="561488"/>
                  </a:lnTo>
                  <a:lnTo>
                    <a:pt x="878738" y="561488"/>
                  </a:lnTo>
                  <a:lnTo>
                    <a:pt x="886476" y="549108"/>
                  </a:lnTo>
                  <a:lnTo>
                    <a:pt x="856941" y="530605"/>
                  </a:lnTo>
                  <a:close/>
                </a:path>
                <a:path extrusionOk="0" h="567054" w="897889">
                  <a:moveTo>
                    <a:pt x="9992" y="0"/>
                  </a:moveTo>
                  <a:lnTo>
                    <a:pt x="0" y="15990"/>
                  </a:lnTo>
                  <a:lnTo>
                    <a:pt x="846948" y="546594"/>
                  </a:lnTo>
                  <a:lnTo>
                    <a:pt x="865633" y="547175"/>
                  </a:lnTo>
                  <a:lnTo>
                    <a:pt x="856941" y="530605"/>
                  </a:lnTo>
                  <a:lnTo>
                    <a:pt x="9992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5467557" y="4809275"/>
              <a:ext cx="672464" cy="353695"/>
            </a:xfrm>
            <a:custGeom>
              <a:rect b="b" l="l" r="r" t="t"/>
              <a:pathLst>
                <a:path extrusionOk="0" h="353695" w="672464">
                  <a:moveTo>
                    <a:pt x="495607" y="0"/>
                  </a:moveTo>
                  <a:lnTo>
                    <a:pt x="176543" y="0"/>
                  </a:lnTo>
                  <a:lnTo>
                    <a:pt x="129611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7"/>
                  </a:lnTo>
                  <a:lnTo>
                    <a:pt x="6306" y="129772"/>
                  </a:lnTo>
                  <a:lnTo>
                    <a:pt x="0" y="176763"/>
                  </a:lnTo>
                  <a:lnTo>
                    <a:pt x="6306" y="223754"/>
                  </a:lnTo>
                  <a:lnTo>
                    <a:pt x="24103" y="265979"/>
                  </a:lnTo>
                  <a:lnTo>
                    <a:pt x="51708" y="301754"/>
                  </a:lnTo>
                  <a:lnTo>
                    <a:pt x="87438" y="329393"/>
                  </a:lnTo>
                  <a:lnTo>
                    <a:pt x="129611" y="347213"/>
                  </a:lnTo>
                  <a:lnTo>
                    <a:pt x="176543" y="353527"/>
                  </a:lnTo>
                  <a:lnTo>
                    <a:pt x="495607" y="353527"/>
                  </a:lnTo>
                  <a:lnTo>
                    <a:pt x="542539" y="347213"/>
                  </a:lnTo>
                  <a:lnTo>
                    <a:pt x="584711" y="329393"/>
                  </a:lnTo>
                  <a:lnTo>
                    <a:pt x="620441" y="301754"/>
                  </a:lnTo>
                  <a:lnTo>
                    <a:pt x="648046" y="265979"/>
                  </a:lnTo>
                  <a:lnTo>
                    <a:pt x="665843" y="223754"/>
                  </a:lnTo>
                  <a:lnTo>
                    <a:pt x="672150" y="176763"/>
                  </a:lnTo>
                  <a:lnTo>
                    <a:pt x="665843" y="129772"/>
                  </a:lnTo>
                  <a:lnTo>
                    <a:pt x="648046" y="87547"/>
                  </a:lnTo>
                  <a:lnTo>
                    <a:pt x="620441" y="51772"/>
                  </a:lnTo>
                  <a:lnTo>
                    <a:pt x="584711" y="24133"/>
                  </a:lnTo>
                  <a:lnTo>
                    <a:pt x="542539" y="6314"/>
                  </a:lnTo>
                  <a:lnTo>
                    <a:pt x="49560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40" name="Google Shape;540;p69"/>
            <p:cNvSpPr/>
            <p:nvPr/>
          </p:nvSpPr>
          <p:spPr>
            <a:xfrm>
              <a:off x="5467557" y="4809275"/>
              <a:ext cx="672464" cy="353695"/>
            </a:xfrm>
            <a:custGeom>
              <a:rect b="b" l="l" r="r" t="t"/>
              <a:pathLst>
                <a:path extrusionOk="0" h="353695" w="672464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0" y="6314"/>
                  </a:lnTo>
                  <a:lnTo>
                    <a:pt x="176542" y="0"/>
                  </a:lnTo>
                  <a:lnTo>
                    <a:pt x="495606" y="0"/>
                  </a:lnTo>
                  <a:lnTo>
                    <a:pt x="542538" y="6314"/>
                  </a:lnTo>
                  <a:lnTo>
                    <a:pt x="584711" y="24133"/>
                  </a:lnTo>
                  <a:lnTo>
                    <a:pt x="620441" y="51772"/>
                  </a:lnTo>
                  <a:lnTo>
                    <a:pt x="648046" y="87547"/>
                  </a:lnTo>
                  <a:lnTo>
                    <a:pt x="665843" y="129772"/>
                  </a:lnTo>
                  <a:lnTo>
                    <a:pt x="672149" y="176763"/>
                  </a:lnTo>
                  <a:lnTo>
                    <a:pt x="665843" y="223754"/>
                  </a:lnTo>
                  <a:lnTo>
                    <a:pt x="648046" y="265979"/>
                  </a:lnTo>
                  <a:lnTo>
                    <a:pt x="620441" y="301753"/>
                  </a:lnTo>
                  <a:lnTo>
                    <a:pt x="584711" y="329393"/>
                  </a:lnTo>
                  <a:lnTo>
                    <a:pt x="542538" y="347212"/>
                  </a:lnTo>
                  <a:lnTo>
                    <a:pt x="495606" y="353526"/>
                  </a:lnTo>
                  <a:lnTo>
                    <a:pt x="176542" y="353526"/>
                  </a:lnTo>
                  <a:lnTo>
                    <a:pt x="129610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4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41" name="Google Shape;541;p69"/>
          <p:cNvSpPr txBox="1"/>
          <p:nvPr/>
        </p:nvSpPr>
        <p:spPr>
          <a:xfrm>
            <a:off x="7274299" y="3352294"/>
            <a:ext cx="4524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9"/>
          <p:cNvSpPr txBox="1"/>
          <p:nvPr/>
        </p:nvSpPr>
        <p:spPr>
          <a:xfrm>
            <a:off x="6955657" y="2824075"/>
            <a:ext cx="391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Low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69"/>
          <p:cNvGrpSpPr/>
          <p:nvPr/>
        </p:nvGrpSpPr>
        <p:grpSpPr>
          <a:xfrm>
            <a:off x="4634501" y="3268116"/>
            <a:ext cx="1578190" cy="319401"/>
            <a:chOff x="3435534" y="4778439"/>
            <a:chExt cx="1304289" cy="362585"/>
          </a:xfrm>
        </p:grpSpPr>
        <p:sp>
          <p:nvSpPr>
            <p:cNvPr id="544" name="Google Shape;544;p69"/>
            <p:cNvSpPr/>
            <p:nvPr/>
          </p:nvSpPr>
          <p:spPr>
            <a:xfrm>
              <a:off x="3435534" y="4778439"/>
              <a:ext cx="1304289" cy="362585"/>
            </a:xfrm>
            <a:custGeom>
              <a:rect b="b" l="l" r="r" t="t"/>
              <a:pathLst>
                <a:path extrusionOk="0" h="362585" w="1304289">
                  <a:moveTo>
                    <a:pt x="651929" y="0"/>
                  </a:moveTo>
                  <a:lnTo>
                    <a:pt x="0" y="181070"/>
                  </a:lnTo>
                  <a:lnTo>
                    <a:pt x="651929" y="362139"/>
                  </a:lnTo>
                  <a:lnTo>
                    <a:pt x="1303856" y="181070"/>
                  </a:lnTo>
                  <a:lnTo>
                    <a:pt x="651929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45" name="Google Shape;545;p69"/>
            <p:cNvSpPr/>
            <p:nvPr/>
          </p:nvSpPr>
          <p:spPr>
            <a:xfrm>
              <a:off x="3435534" y="4778439"/>
              <a:ext cx="1304289" cy="362585"/>
            </a:xfrm>
            <a:custGeom>
              <a:rect b="b" l="l" r="r" t="t"/>
              <a:pathLst>
                <a:path extrusionOk="0" h="362585" w="1304289">
                  <a:moveTo>
                    <a:pt x="0" y="181069"/>
                  </a:moveTo>
                  <a:lnTo>
                    <a:pt x="651928" y="0"/>
                  </a:lnTo>
                  <a:lnTo>
                    <a:pt x="1303857" y="181069"/>
                  </a:lnTo>
                  <a:lnTo>
                    <a:pt x="651928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46" name="Google Shape;546;p69"/>
          <p:cNvSpPr txBox="1"/>
          <p:nvPr/>
        </p:nvSpPr>
        <p:spPr>
          <a:xfrm>
            <a:off x="5143629" y="3330816"/>
            <a:ext cx="5601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Term?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Google Shape;547;p69"/>
          <p:cNvGrpSpPr/>
          <p:nvPr/>
        </p:nvGrpSpPr>
        <p:grpSpPr>
          <a:xfrm>
            <a:off x="4443025" y="3582190"/>
            <a:ext cx="989514" cy="839899"/>
            <a:chOff x="3277289" y="5134976"/>
            <a:chExt cx="817780" cy="953455"/>
          </a:xfrm>
        </p:grpSpPr>
        <p:sp>
          <p:nvSpPr>
            <p:cNvPr id="548" name="Google Shape;548;p69"/>
            <p:cNvSpPr/>
            <p:nvPr/>
          </p:nvSpPr>
          <p:spPr>
            <a:xfrm>
              <a:off x="3649299" y="5134976"/>
              <a:ext cx="445770" cy="600075"/>
            </a:xfrm>
            <a:custGeom>
              <a:rect b="b" l="l" r="r" t="t"/>
              <a:pathLst>
                <a:path extrusionOk="0" h="600075" w="445770">
                  <a:moveTo>
                    <a:pt x="13994" y="509672"/>
                  </a:moveTo>
                  <a:lnTo>
                    <a:pt x="9347" y="513415"/>
                  </a:lnTo>
                  <a:lnTo>
                    <a:pt x="0" y="599795"/>
                  </a:lnTo>
                  <a:lnTo>
                    <a:pt x="21928" y="590337"/>
                  </a:lnTo>
                  <a:lnTo>
                    <a:pt x="18682" y="590337"/>
                  </a:lnTo>
                  <a:lnTo>
                    <a:pt x="3528" y="579133"/>
                  </a:lnTo>
                  <a:lnTo>
                    <a:pt x="24221" y="551071"/>
                  </a:lnTo>
                  <a:lnTo>
                    <a:pt x="28075" y="515447"/>
                  </a:lnTo>
                  <a:lnTo>
                    <a:pt x="24337" y="510794"/>
                  </a:lnTo>
                  <a:lnTo>
                    <a:pt x="13994" y="509672"/>
                  </a:lnTo>
                  <a:close/>
                </a:path>
                <a:path extrusionOk="0" h="600075" w="445770">
                  <a:moveTo>
                    <a:pt x="24221" y="551071"/>
                  </a:moveTo>
                  <a:lnTo>
                    <a:pt x="3528" y="579133"/>
                  </a:lnTo>
                  <a:lnTo>
                    <a:pt x="18682" y="590337"/>
                  </a:lnTo>
                  <a:lnTo>
                    <a:pt x="22063" y="585753"/>
                  </a:lnTo>
                  <a:lnTo>
                    <a:pt x="20468" y="585753"/>
                  </a:lnTo>
                  <a:lnTo>
                    <a:pt x="7377" y="576075"/>
                  </a:lnTo>
                  <a:lnTo>
                    <a:pt x="22207" y="569679"/>
                  </a:lnTo>
                  <a:lnTo>
                    <a:pt x="24221" y="551071"/>
                  </a:lnTo>
                  <a:close/>
                </a:path>
                <a:path extrusionOk="0" h="600075" w="445770">
                  <a:moveTo>
                    <a:pt x="72245" y="548098"/>
                  </a:moveTo>
                  <a:lnTo>
                    <a:pt x="39376" y="562274"/>
                  </a:lnTo>
                  <a:lnTo>
                    <a:pt x="18682" y="590337"/>
                  </a:lnTo>
                  <a:lnTo>
                    <a:pt x="21928" y="590337"/>
                  </a:lnTo>
                  <a:lnTo>
                    <a:pt x="79697" y="565423"/>
                  </a:lnTo>
                  <a:lnTo>
                    <a:pt x="81902" y="559874"/>
                  </a:lnTo>
                  <a:lnTo>
                    <a:pt x="77786" y="550307"/>
                  </a:lnTo>
                  <a:lnTo>
                    <a:pt x="72245" y="548098"/>
                  </a:lnTo>
                  <a:close/>
                </a:path>
                <a:path extrusionOk="0" h="600075" w="445770">
                  <a:moveTo>
                    <a:pt x="22207" y="569679"/>
                  </a:moveTo>
                  <a:lnTo>
                    <a:pt x="7377" y="576075"/>
                  </a:lnTo>
                  <a:lnTo>
                    <a:pt x="20468" y="585753"/>
                  </a:lnTo>
                  <a:lnTo>
                    <a:pt x="22207" y="569679"/>
                  </a:lnTo>
                  <a:close/>
                </a:path>
                <a:path extrusionOk="0" h="600075" w="445770">
                  <a:moveTo>
                    <a:pt x="39376" y="562274"/>
                  </a:moveTo>
                  <a:lnTo>
                    <a:pt x="22207" y="569679"/>
                  </a:lnTo>
                  <a:lnTo>
                    <a:pt x="20468" y="585753"/>
                  </a:lnTo>
                  <a:lnTo>
                    <a:pt x="22063" y="585753"/>
                  </a:lnTo>
                  <a:lnTo>
                    <a:pt x="39376" y="562274"/>
                  </a:lnTo>
                  <a:close/>
                </a:path>
                <a:path extrusionOk="0" h="600075" w="445770">
                  <a:moveTo>
                    <a:pt x="430585" y="0"/>
                  </a:moveTo>
                  <a:lnTo>
                    <a:pt x="24221" y="551071"/>
                  </a:lnTo>
                  <a:lnTo>
                    <a:pt x="22207" y="569679"/>
                  </a:lnTo>
                  <a:lnTo>
                    <a:pt x="39376" y="562274"/>
                  </a:lnTo>
                  <a:lnTo>
                    <a:pt x="445740" y="11203"/>
                  </a:lnTo>
                  <a:lnTo>
                    <a:pt x="430585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49" name="Google Shape;549;p69"/>
            <p:cNvSpPr/>
            <p:nvPr/>
          </p:nvSpPr>
          <p:spPr>
            <a:xfrm>
              <a:off x="3277289" y="5734736"/>
              <a:ext cx="744220" cy="353695"/>
            </a:xfrm>
            <a:custGeom>
              <a:rect b="b" l="l" r="r" t="t"/>
              <a:pathLst>
                <a:path extrusionOk="0" h="353695" w="744220">
                  <a:moveTo>
                    <a:pt x="567528" y="0"/>
                  </a:moveTo>
                  <a:lnTo>
                    <a:pt x="176542" y="0"/>
                  </a:lnTo>
                  <a:lnTo>
                    <a:pt x="129610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7"/>
                  </a:lnTo>
                  <a:lnTo>
                    <a:pt x="6306" y="129772"/>
                  </a:lnTo>
                  <a:lnTo>
                    <a:pt x="0" y="176763"/>
                  </a:lnTo>
                  <a:lnTo>
                    <a:pt x="6306" y="223754"/>
                  </a:lnTo>
                  <a:lnTo>
                    <a:pt x="24103" y="265979"/>
                  </a:lnTo>
                  <a:lnTo>
                    <a:pt x="51708" y="301754"/>
                  </a:lnTo>
                  <a:lnTo>
                    <a:pt x="87438" y="329393"/>
                  </a:lnTo>
                  <a:lnTo>
                    <a:pt x="129610" y="347213"/>
                  </a:lnTo>
                  <a:lnTo>
                    <a:pt x="176542" y="353527"/>
                  </a:lnTo>
                  <a:lnTo>
                    <a:pt x="567528" y="353527"/>
                  </a:lnTo>
                  <a:lnTo>
                    <a:pt x="614460" y="347213"/>
                  </a:lnTo>
                  <a:lnTo>
                    <a:pt x="656633" y="329393"/>
                  </a:lnTo>
                  <a:lnTo>
                    <a:pt x="692363" y="301754"/>
                  </a:lnTo>
                  <a:lnTo>
                    <a:pt x="719968" y="265979"/>
                  </a:lnTo>
                  <a:lnTo>
                    <a:pt x="737765" y="223754"/>
                  </a:lnTo>
                  <a:lnTo>
                    <a:pt x="744071" y="176763"/>
                  </a:lnTo>
                  <a:lnTo>
                    <a:pt x="737765" y="129772"/>
                  </a:lnTo>
                  <a:lnTo>
                    <a:pt x="719968" y="87547"/>
                  </a:lnTo>
                  <a:lnTo>
                    <a:pt x="692363" y="51772"/>
                  </a:lnTo>
                  <a:lnTo>
                    <a:pt x="656633" y="24133"/>
                  </a:lnTo>
                  <a:lnTo>
                    <a:pt x="614460" y="6314"/>
                  </a:lnTo>
                  <a:lnTo>
                    <a:pt x="567528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50" name="Google Shape;550;p69"/>
            <p:cNvSpPr/>
            <p:nvPr/>
          </p:nvSpPr>
          <p:spPr>
            <a:xfrm>
              <a:off x="3277289" y="5734736"/>
              <a:ext cx="744220" cy="353695"/>
            </a:xfrm>
            <a:custGeom>
              <a:rect b="b" l="l" r="r" t="t"/>
              <a:pathLst>
                <a:path extrusionOk="0" h="353695" w="744220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0" y="6314"/>
                  </a:lnTo>
                  <a:lnTo>
                    <a:pt x="176542" y="0"/>
                  </a:lnTo>
                  <a:lnTo>
                    <a:pt x="567528" y="0"/>
                  </a:lnTo>
                  <a:lnTo>
                    <a:pt x="614460" y="6314"/>
                  </a:lnTo>
                  <a:lnTo>
                    <a:pt x="656632" y="24133"/>
                  </a:lnTo>
                  <a:lnTo>
                    <a:pt x="692362" y="51772"/>
                  </a:lnTo>
                  <a:lnTo>
                    <a:pt x="719967" y="87547"/>
                  </a:lnTo>
                  <a:lnTo>
                    <a:pt x="737764" y="129772"/>
                  </a:lnTo>
                  <a:lnTo>
                    <a:pt x="744071" y="176763"/>
                  </a:lnTo>
                  <a:lnTo>
                    <a:pt x="737764" y="223754"/>
                  </a:lnTo>
                  <a:lnTo>
                    <a:pt x="719967" y="265979"/>
                  </a:lnTo>
                  <a:lnTo>
                    <a:pt x="692362" y="301753"/>
                  </a:lnTo>
                  <a:lnTo>
                    <a:pt x="656632" y="329393"/>
                  </a:lnTo>
                  <a:lnTo>
                    <a:pt x="614460" y="347212"/>
                  </a:lnTo>
                  <a:lnTo>
                    <a:pt x="567528" y="353526"/>
                  </a:lnTo>
                  <a:lnTo>
                    <a:pt x="176542" y="353526"/>
                  </a:lnTo>
                  <a:lnTo>
                    <a:pt x="129610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4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B93C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51" name="Google Shape;551;p69"/>
          <p:cNvSpPr txBox="1"/>
          <p:nvPr/>
        </p:nvSpPr>
        <p:spPr>
          <a:xfrm>
            <a:off x="4667625" y="4168431"/>
            <a:ext cx="4524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Google Shape;552;p69"/>
          <p:cNvGrpSpPr/>
          <p:nvPr/>
        </p:nvGrpSpPr>
        <p:grpSpPr>
          <a:xfrm>
            <a:off x="5486241" y="4091195"/>
            <a:ext cx="869004" cy="311570"/>
            <a:chOff x="4139451" y="5712800"/>
            <a:chExt cx="718185" cy="353695"/>
          </a:xfrm>
        </p:grpSpPr>
        <p:sp>
          <p:nvSpPr>
            <p:cNvPr id="553" name="Google Shape;553;p69"/>
            <p:cNvSpPr/>
            <p:nvPr/>
          </p:nvSpPr>
          <p:spPr>
            <a:xfrm>
              <a:off x="4139451" y="5712800"/>
              <a:ext cx="718185" cy="353695"/>
            </a:xfrm>
            <a:custGeom>
              <a:rect b="b" l="l" r="r" t="t"/>
              <a:pathLst>
                <a:path extrusionOk="0" h="353695" w="718185">
                  <a:moveTo>
                    <a:pt x="541312" y="0"/>
                  </a:moveTo>
                  <a:lnTo>
                    <a:pt x="176542" y="0"/>
                  </a:lnTo>
                  <a:lnTo>
                    <a:pt x="129610" y="6314"/>
                  </a:lnTo>
                  <a:lnTo>
                    <a:pt x="87438" y="24133"/>
                  </a:lnTo>
                  <a:lnTo>
                    <a:pt x="51708" y="51772"/>
                  </a:lnTo>
                  <a:lnTo>
                    <a:pt x="24103" y="87547"/>
                  </a:lnTo>
                  <a:lnTo>
                    <a:pt x="6306" y="129772"/>
                  </a:lnTo>
                  <a:lnTo>
                    <a:pt x="0" y="176762"/>
                  </a:lnTo>
                  <a:lnTo>
                    <a:pt x="6306" y="223753"/>
                  </a:lnTo>
                  <a:lnTo>
                    <a:pt x="24103" y="265978"/>
                  </a:lnTo>
                  <a:lnTo>
                    <a:pt x="51708" y="301753"/>
                  </a:lnTo>
                  <a:lnTo>
                    <a:pt x="87438" y="329392"/>
                  </a:lnTo>
                  <a:lnTo>
                    <a:pt x="129610" y="347211"/>
                  </a:lnTo>
                  <a:lnTo>
                    <a:pt x="176542" y="353526"/>
                  </a:lnTo>
                  <a:lnTo>
                    <a:pt x="541310" y="353527"/>
                  </a:lnTo>
                  <a:lnTo>
                    <a:pt x="588243" y="347213"/>
                  </a:lnTo>
                  <a:lnTo>
                    <a:pt x="630416" y="329393"/>
                  </a:lnTo>
                  <a:lnTo>
                    <a:pt x="666146" y="301754"/>
                  </a:lnTo>
                  <a:lnTo>
                    <a:pt x="693751" y="265979"/>
                  </a:lnTo>
                  <a:lnTo>
                    <a:pt x="711548" y="223754"/>
                  </a:lnTo>
                  <a:lnTo>
                    <a:pt x="717856" y="176763"/>
                  </a:lnTo>
                  <a:lnTo>
                    <a:pt x="711549" y="129772"/>
                  </a:lnTo>
                  <a:lnTo>
                    <a:pt x="693752" y="87547"/>
                  </a:lnTo>
                  <a:lnTo>
                    <a:pt x="666147" y="51772"/>
                  </a:lnTo>
                  <a:lnTo>
                    <a:pt x="630416" y="24133"/>
                  </a:lnTo>
                  <a:lnTo>
                    <a:pt x="588244" y="6314"/>
                  </a:lnTo>
                  <a:lnTo>
                    <a:pt x="541312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54" name="Google Shape;554;p69"/>
            <p:cNvSpPr/>
            <p:nvPr/>
          </p:nvSpPr>
          <p:spPr>
            <a:xfrm>
              <a:off x="4139451" y="5712800"/>
              <a:ext cx="718185" cy="353695"/>
            </a:xfrm>
            <a:custGeom>
              <a:rect b="b" l="l" r="r" t="t"/>
              <a:pathLst>
                <a:path extrusionOk="0" h="353695" w="718185">
                  <a:moveTo>
                    <a:pt x="0" y="176763"/>
                  </a:moveTo>
                  <a:lnTo>
                    <a:pt x="6306" y="129772"/>
                  </a:lnTo>
                  <a:lnTo>
                    <a:pt x="24103" y="87547"/>
                  </a:lnTo>
                  <a:lnTo>
                    <a:pt x="51708" y="51772"/>
                  </a:lnTo>
                  <a:lnTo>
                    <a:pt x="87438" y="24133"/>
                  </a:lnTo>
                  <a:lnTo>
                    <a:pt x="129611" y="6314"/>
                  </a:lnTo>
                  <a:lnTo>
                    <a:pt x="176543" y="0"/>
                  </a:lnTo>
                  <a:lnTo>
                    <a:pt x="541312" y="0"/>
                  </a:lnTo>
                  <a:lnTo>
                    <a:pt x="588244" y="6314"/>
                  </a:lnTo>
                  <a:lnTo>
                    <a:pt x="630416" y="24133"/>
                  </a:lnTo>
                  <a:lnTo>
                    <a:pt x="666147" y="51772"/>
                  </a:lnTo>
                  <a:lnTo>
                    <a:pt x="693752" y="87547"/>
                  </a:lnTo>
                  <a:lnTo>
                    <a:pt x="711549" y="129772"/>
                  </a:lnTo>
                  <a:lnTo>
                    <a:pt x="717855" y="176763"/>
                  </a:lnTo>
                  <a:lnTo>
                    <a:pt x="711548" y="223754"/>
                  </a:lnTo>
                  <a:lnTo>
                    <a:pt x="693751" y="265979"/>
                  </a:lnTo>
                  <a:lnTo>
                    <a:pt x="666146" y="301754"/>
                  </a:lnTo>
                  <a:lnTo>
                    <a:pt x="630416" y="329394"/>
                  </a:lnTo>
                  <a:lnTo>
                    <a:pt x="588243" y="347213"/>
                  </a:lnTo>
                  <a:lnTo>
                    <a:pt x="541311" y="353527"/>
                  </a:lnTo>
                  <a:lnTo>
                    <a:pt x="176543" y="353526"/>
                  </a:lnTo>
                  <a:lnTo>
                    <a:pt x="129611" y="347212"/>
                  </a:lnTo>
                  <a:lnTo>
                    <a:pt x="87438" y="329393"/>
                  </a:lnTo>
                  <a:lnTo>
                    <a:pt x="51708" y="301753"/>
                  </a:lnTo>
                  <a:lnTo>
                    <a:pt x="24103" y="265979"/>
                  </a:lnTo>
                  <a:lnTo>
                    <a:pt x="6306" y="223753"/>
                  </a:lnTo>
                  <a:lnTo>
                    <a:pt x="0" y="176763"/>
                  </a:lnTo>
                  <a:close/>
                </a:path>
              </a:pathLst>
            </a:custGeom>
            <a:noFill/>
            <a:ln cap="flat" cmpd="sng" w="18850">
              <a:solidFill>
                <a:srgbClr val="608A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55" name="Google Shape;555;p69"/>
          <p:cNvSpPr txBox="1"/>
          <p:nvPr/>
        </p:nvSpPr>
        <p:spPr>
          <a:xfrm>
            <a:off x="5728445" y="4149639"/>
            <a:ext cx="3855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Safe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9"/>
          <p:cNvSpPr/>
          <p:nvPr/>
        </p:nvSpPr>
        <p:spPr>
          <a:xfrm>
            <a:off x="5414005" y="2795404"/>
            <a:ext cx="1014776" cy="1297857"/>
          </a:xfrm>
          <a:custGeom>
            <a:rect b="b" l="l" r="r" t="t"/>
            <a:pathLst>
              <a:path extrusionOk="0" h="1470660" w="836929">
                <a:moveTo>
                  <a:pt x="418592" y="1470520"/>
                </a:moveTo>
                <a:lnTo>
                  <a:pt x="417664" y="1460830"/>
                </a:lnTo>
                <a:lnTo>
                  <a:pt x="410337" y="1384033"/>
                </a:lnTo>
                <a:lnTo>
                  <a:pt x="405726" y="1380223"/>
                </a:lnTo>
                <a:lnTo>
                  <a:pt x="395376" y="1381213"/>
                </a:lnTo>
                <a:lnTo>
                  <a:pt x="391579" y="1385824"/>
                </a:lnTo>
                <a:lnTo>
                  <a:pt x="394982" y="1421498"/>
                </a:lnTo>
                <a:lnTo>
                  <a:pt x="15290" y="892759"/>
                </a:lnTo>
                <a:lnTo>
                  <a:pt x="0" y="903770"/>
                </a:lnTo>
                <a:lnTo>
                  <a:pt x="379691" y="1432509"/>
                </a:lnTo>
                <a:lnTo>
                  <a:pt x="347002" y="1417916"/>
                </a:lnTo>
                <a:lnTo>
                  <a:pt x="341426" y="1420050"/>
                </a:lnTo>
                <a:lnTo>
                  <a:pt x="337197" y="1429562"/>
                </a:lnTo>
                <a:lnTo>
                  <a:pt x="339331" y="1435138"/>
                </a:lnTo>
                <a:lnTo>
                  <a:pt x="418592" y="1470520"/>
                </a:lnTo>
                <a:close/>
              </a:path>
              <a:path extrusionOk="0" h="1470660" w="836929">
                <a:moveTo>
                  <a:pt x="836599" y="15887"/>
                </a:moveTo>
                <a:lnTo>
                  <a:pt x="826439" y="0"/>
                </a:lnTo>
                <a:lnTo>
                  <a:pt x="47612" y="499300"/>
                </a:lnTo>
                <a:lnTo>
                  <a:pt x="63919" y="467410"/>
                </a:lnTo>
                <a:lnTo>
                  <a:pt x="62090" y="461721"/>
                </a:lnTo>
                <a:lnTo>
                  <a:pt x="52832" y="456971"/>
                </a:lnTo>
                <a:lnTo>
                  <a:pt x="47155" y="458812"/>
                </a:lnTo>
                <a:lnTo>
                  <a:pt x="7607" y="536143"/>
                </a:lnTo>
                <a:lnTo>
                  <a:pt x="59372" y="533996"/>
                </a:lnTo>
                <a:lnTo>
                  <a:pt x="94310" y="532549"/>
                </a:lnTo>
                <a:lnTo>
                  <a:pt x="98348" y="528154"/>
                </a:lnTo>
                <a:lnTo>
                  <a:pt x="97917" y="517740"/>
                </a:lnTo>
                <a:lnTo>
                  <a:pt x="93535" y="513702"/>
                </a:lnTo>
                <a:lnTo>
                  <a:pt x="57772" y="515188"/>
                </a:lnTo>
                <a:lnTo>
                  <a:pt x="836599" y="15887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57" name="Google Shape;557;p69"/>
          <p:cNvSpPr txBox="1"/>
          <p:nvPr/>
        </p:nvSpPr>
        <p:spPr>
          <a:xfrm>
            <a:off x="5347990" y="2821390"/>
            <a:ext cx="4011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high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9"/>
          <p:cNvSpPr txBox="1"/>
          <p:nvPr/>
        </p:nvSpPr>
        <p:spPr>
          <a:xfrm>
            <a:off x="5687855" y="3680482"/>
            <a:ext cx="628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5 years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9"/>
          <p:cNvSpPr txBox="1"/>
          <p:nvPr/>
        </p:nvSpPr>
        <p:spPr>
          <a:xfrm>
            <a:off x="4560428" y="3680482"/>
            <a:ext cx="6300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3 years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9"/>
          <p:cNvSpPr txBox="1"/>
          <p:nvPr/>
        </p:nvSpPr>
        <p:spPr>
          <a:xfrm>
            <a:off x="3549295" y="765718"/>
            <a:ext cx="5249700" cy="252000"/>
          </a:xfrm>
          <a:prstGeom prst="rect">
            <a:avLst/>
          </a:prstGeom>
          <a:noFill/>
          <a:ln cap="flat" cmpd="sng" w="21200">
            <a:solidFill>
              <a:srgbClr val="B0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000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 sz="15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i="1" lang="en" sz="1500">
                <a:latin typeface="Georgia"/>
                <a:ea typeface="Georgia"/>
                <a:cs typeface="Georgia"/>
                <a:sym typeface="Georgia"/>
              </a:rPr>
              <a:t>= (</a:t>
            </a:r>
            <a:r>
              <a:rPr i="1" lang="en" sz="15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Credit = poor, Income = high, Term = 5 years)</a:t>
            </a:r>
            <a:endParaRPr i="1" sz="15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61" name="Google Shape;561;p69"/>
          <p:cNvGrpSpPr/>
          <p:nvPr/>
        </p:nvGrpSpPr>
        <p:grpSpPr>
          <a:xfrm>
            <a:off x="6428775" y="4101595"/>
            <a:ext cx="1693264" cy="290779"/>
            <a:chOff x="4857298" y="5734737"/>
            <a:chExt cx="1453695" cy="342900"/>
          </a:xfrm>
        </p:grpSpPr>
        <p:sp>
          <p:nvSpPr>
            <p:cNvPr id="562" name="Google Shape;562;p69"/>
            <p:cNvSpPr/>
            <p:nvPr/>
          </p:nvSpPr>
          <p:spPr>
            <a:xfrm>
              <a:off x="5298804" y="5734737"/>
              <a:ext cx="1012189" cy="342900"/>
            </a:xfrm>
            <a:custGeom>
              <a:rect b="b" l="l" r="r" t="t"/>
              <a:pathLst>
                <a:path extrusionOk="0" h="342900" w="1012189">
                  <a:moveTo>
                    <a:pt x="1011986" y="0"/>
                  </a:moveTo>
                  <a:lnTo>
                    <a:pt x="0" y="0"/>
                  </a:lnTo>
                  <a:lnTo>
                    <a:pt x="0" y="342828"/>
                  </a:lnTo>
                  <a:lnTo>
                    <a:pt x="1011986" y="342828"/>
                  </a:lnTo>
                  <a:lnTo>
                    <a:pt x="1011986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63" name="Google Shape;563;p69"/>
            <p:cNvSpPr/>
            <p:nvPr/>
          </p:nvSpPr>
          <p:spPr>
            <a:xfrm>
              <a:off x="5298804" y="5734737"/>
              <a:ext cx="1012189" cy="342900"/>
            </a:xfrm>
            <a:custGeom>
              <a:rect b="b" l="l" r="r" t="t"/>
              <a:pathLst>
                <a:path extrusionOk="0" h="342900" w="1012189">
                  <a:moveTo>
                    <a:pt x="0" y="0"/>
                  </a:moveTo>
                  <a:lnTo>
                    <a:pt x="1011986" y="0"/>
                  </a:lnTo>
                  <a:lnTo>
                    <a:pt x="1011986" y="342828"/>
                  </a:lnTo>
                  <a:lnTo>
                    <a:pt x="0" y="3428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608A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64" name="Google Shape;564;p69"/>
            <p:cNvSpPr/>
            <p:nvPr/>
          </p:nvSpPr>
          <p:spPr>
            <a:xfrm>
              <a:off x="4857298" y="5847066"/>
              <a:ext cx="442595" cy="92075"/>
            </a:xfrm>
            <a:custGeom>
              <a:rect b="b" l="l" r="r" t="t"/>
              <a:pathLst>
                <a:path extrusionOk="0" h="92075" w="442595">
                  <a:moveTo>
                    <a:pt x="93494" y="0"/>
                  </a:moveTo>
                  <a:lnTo>
                    <a:pt x="0" y="42495"/>
                  </a:lnTo>
                  <a:lnTo>
                    <a:pt x="90050" y="91887"/>
                  </a:lnTo>
                  <a:lnTo>
                    <a:pt x="91198" y="61257"/>
                  </a:lnTo>
                  <a:lnTo>
                    <a:pt x="75902" y="60683"/>
                  </a:lnTo>
                  <a:lnTo>
                    <a:pt x="77050" y="30054"/>
                  </a:lnTo>
                  <a:lnTo>
                    <a:pt x="92368" y="30054"/>
                  </a:lnTo>
                  <a:lnTo>
                    <a:pt x="93494" y="0"/>
                  </a:lnTo>
                  <a:close/>
                </a:path>
                <a:path extrusionOk="0" h="92075" w="442595">
                  <a:moveTo>
                    <a:pt x="92346" y="30629"/>
                  </a:moveTo>
                  <a:lnTo>
                    <a:pt x="91198" y="61257"/>
                  </a:lnTo>
                  <a:lnTo>
                    <a:pt x="440923" y="74397"/>
                  </a:lnTo>
                  <a:lnTo>
                    <a:pt x="442071" y="43769"/>
                  </a:lnTo>
                  <a:lnTo>
                    <a:pt x="92346" y="30629"/>
                  </a:lnTo>
                  <a:close/>
                </a:path>
                <a:path extrusionOk="0" h="92075" w="442595">
                  <a:moveTo>
                    <a:pt x="77050" y="30054"/>
                  </a:moveTo>
                  <a:lnTo>
                    <a:pt x="75902" y="60683"/>
                  </a:lnTo>
                  <a:lnTo>
                    <a:pt x="91198" y="61257"/>
                  </a:lnTo>
                  <a:lnTo>
                    <a:pt x="92346" y="30629"/>
                  </a:lnTo>
                  <a:lnTo>
                    <a:pt x="77050" y="30054"/>
                  </a:lnTo>
                  <a:close/>
                </a:path>
                <a:path extrusionOk="0" h="92075" w="442595">
                  <a:moveTo>
                    <a:pt x="92368" y="30054"/>
                  </a:moveTo>
                  <a:lnTo>
                    <a:pt x="77050" y="30054"/>
                  </a:lnTo>
                  <a:lnTo>
                    <a:pt x="92346" y="30629"/>
                  </a:lnTo>
                  <a:lnTo>
                    <a:pt x="92368" y="30054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65" name="Google Shape;565;p69"/>
          <p:cNvSpPr txBox="1"/>
          <p:nvPr/>
        </p:nvSpPr>
        <p:spPr>
          <a:xfrm>
            <a:off x="6987427" y="4121822"/>
            <a:ext cx="107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ctr">
              <a:lnSpc>
                <a:spcPct val="114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ŷ</a:t>
            </a:r>
            <a:r>
              <a:rPr b="1" baseline="-25000" i="1" lang="en"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b="1" i="1" lang="en"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b="1" lang="en" sz="1400">
                <a:solidFill>
                  <a:srgbClr val="FFFFFF"/>
                </a:solidFill>
              </a:rPr>
              <a:t>Safe</a:t>
            </a:r>
            <a:endParaRPr sz="14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𝑤</a:t>
            </a:r>
            <a:r>
              <a:rPr baseline="-25000" lang="en"/>
              <a:t>3</a:t>
            </a:r>
            <a:r>
              <a:rPr lang="en"/>
              <a:t>?</a:t>
            </a:r>
            <a:endParaRPr/>
          </a:p>
        </p:txBody>
      </p:sp>
      <p:grpSp>
        <p:nvGrpSpPr>
          <p:cNvPr id="2242" name="Google Shape;2242;p168"/>
          <p:cNvGrpSpPr/>
          <p:nvPr/>
        </p:nvGrpSpPr>
        <p:grpSpPr>
          <a:xfrm>
            <a:off x="2286598" y="3177518"/>
            <a:ext cx="103824" cy="103824"/>
            <a:chOff x="3294887" y="4384548"/>
            <a:chExt cx="175260" cy="175260"/>
          </a:xfrm>
        </p:grpSpPr>
        <p:sp>
          <p:nvSpPr>
            <p:cNvPr id="2243" name="Google Shape;2243;p168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44" name="Google Shape;2244;p168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pic>
        <p:nvPicPr>
          <p:cNvPr id="2245" name="Google Shape;2245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892" y="3277780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6" name="Google Shape;2246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872" y="2329804"/>
            <a:ext cx="115563" cy="11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734" y="2773096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9694" y="3006929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132" y="3533282"/>
            <a:ext cx="115563" cy="115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168"/>
          <p:cNvSpPr txBox="1"/>
          <p:nvPr/>
        </p:nvSpPr>
        <p:spPr>
          <a:xfrm>
            <a:off x="1291800" y="2339950"/>
            <a:ext cx="1165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B9BD4"/>
                </a:solidFill>
                <a:latin typeface="Arial"/>
                <a:ea typeface="Arial"/>
                <a:cs typeface="Arial"/>
                <a:sym typeface="Arial"/>
              </a:rPr>
              <a:t>Class +1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168"/>
          <p:cNvSpPr txBox="1"/>
          <p:nvPr/>
        </p:nvSpPr>
        <p:spPr>
          <a:xfrm>
            <a:off x="6007443" y="3183925"/>
            <a:ext cx="1087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-1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p168"/>
          <p:cNvSpPr txBox="1"/>
          <p:nvPr/>
        </p:nvSpPr>
        <p:spPr>
          <a:xfrm>
            <a:off x="2970688" y="1380900"/>
            <a:ext cx="1690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𝑥 &gt;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168"/>
          <p:cNvSpPr txBox="1"/>
          <p:nvPr/>
        </p:nvSpPr>
        <p:spPr>
          <a:xfrm>
            <a:off x="5652576" y="2061200"/>
            <a:ext cx="1442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𝑥 &lt;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168"/>
          <p:cNvSpPr txBox="1"/>
          <p:nvPr/>
        </p:nvSpPr>
        <p:spPr>
          <a:xfrm>
            <a:off x="1051500" y="4468200"/>
            <a:ext cx="704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100"/>
              <a:t>Same on empirical loss; Different on test/expected loss</a:t>
            </a:r>
            <a:endParaRPr sz="2100"/>
          </a:p>
        </p:txBody>
      </p:sp>
      <p:grpSp>
        <p:nvGrpSpPr>
          <p:cNvPr id="2255" name="Google Shape;2255;p168"/>
          <p:cNvGrpSpPr/>
          <p:nvPr/>
        </p:nvGrpSpPr>
        <p:grpSpPr>
          <a:xfrm>
            <a:off x="2563763" y="1784471"/>
            <a:ext cx="2366285" cy="2016894"/>
            <a:chOff x="3762755" y="2033016"/>
            <a:chExt cx="3994405" cy="3404616"/>
          </a:xfrm>
        </p:grpSpPr>
        <p:sp>
          <p:nvSpPr>
            <p:cNvPr id="2256" name="Google Shape;2256;p168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57" name="Google Shape;2257;p168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58" name="Google Shape;2258;p168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59" name="Google Shape;2259;p168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60" name="Google Shape;2260;p168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61" name="Google Shape;2261;p168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62" name="Google Shape;2262;p168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63" name="Google Shape;2263;p168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64" name="Google Shape;2264;p168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65" name="Google Shape;2265;p168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66" name="Google Shape;2266;p168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67" name="Google Shape;2267;p168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68" name="Google Shape;2268;p168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69" name="Google Shape;2269;p168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70" name="Google Shape;2270;p168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71" name="Google Shape;2271;p168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272" name="Google Shape;2272;p1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62088" y="3592067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3" name="Google Shape;2273;p1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44155" y="5242560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4" name="Google Shape;2274;p1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2260" y="4893563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5" name="Google Shape;2275;p1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79208" y="4695444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6" name="Google Shape;2276;p168"/>
          <p:cNvSpPr/>
          <p:nvPr/>
        </p:nvSpPr>
        <p:spPr>
          <a:xfrm>
            <a:off x="3221011" y="1453197"/>
            <a:ext cx="2700596" cy="3015134"/>
          </a:xfrm>
          <a:custGeom>
            <a:rect b="b" l="l" r="r" t="t"/>
            <a:pathLst>
              <a:path extrusionOk="0" h="5311140" w="4026534">
                <a:moveTo>
                  <a:pt x="4026280" y="0"/>
                </a:moveTo>
                <a:lnTo>
                  <a:pt x="0" y="5310555"/>
                </a:lnTo>
              </a:path>
            </a:pathLst>
          </a:custGeom>
          <a:noFill/>
          <a:ln cap="flat" cmpd="sng" w="50275">
            <a:solidFill>
              <a:srgbClr val="6F2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77" name="Google Shape;2277;p168"/>
          <p:cNvSpPr txBox="1"/>
          <p:nvPr/>
        </p:nvSpPr>
        <p:spPr>
          <a:xfrm>
            <a:off x="4528350" y="2295225"/>
            <a:ext cx="973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0" rtl="0" algn="l">
              <a:lnSpc>
                <a:spcPct val="1071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𝑤</a:t>
            </a:r>
            <a:r>
              <a:rPr baseline="-25000" lang="en" sz="23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 sz="2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8" name="Google Shape;2278;p168"/>
          <p:cNvGrpSpPr/>
          <p:nvPr/>
        </p:nvGrpSpPr>
        <p:grpSpPr>
          <a:xfrm>
            <a:off x="4836613" y="938163"/>
            <a:ext cx="987887" cy="1440515"/>
            <a:chOff x="6957059" y="1250822"/>
            <a:chExt cx="1418970" cy="2225421"/>
          </a:xfrm>
        </p:grpSpPr>
        <p:pic>
          <p:nvPicPr>
            <p:cNvPr id="2279" name="Google Shape;2279;p1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57059" y="3281171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0" name="Google Shape;2280;p168"/>
            <p:cNvSpPr/>
            <p:nvPr/>
          </p:nvSpPr>
          <p:spPr>
            <a:xfrm>
              <a:off x="7085075" y="1250822"/>
              <a:ext cx="1290954" cy="2080895"/>
            </a:xfrm>
            <a:custGeom>
              <a:rect b="b" l="l" r="r" t="t"/>
              <a:pathLst>
                <a:path extrusionOk="0" h="2080895" w="1290954">
                  <a:moveTo>
                    <a:pt x="1290827" y="0"/>
                  </a:moveTo>
                  <a:lnTo>
                    <a:pt x="0" y="2080640"/>
                  </a:lnTo>
                </a:path>
              </a:pathLst>
            </a:custGeom>
            <a:noFill/>
            <a:ln cap="flat" cmpd="sng" w="12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281" name="Google Shape;2281;p168"/>
          <p:cNvSpPr txBox="1"/>
          <p:nvPr/>
        </p:nvSpPr>
        <p:spPr>
          <a:xfrm>
            <a:off x="5824728" y="640526"/>
            <a:ext cx="2831400" cy="297600"/>
          </a:xfrm>
          <a:prstGeom prst="rect">
            <a:avLst/>
          </a:prstGeom>
          <a:solidFill>
            <a:srgbClr val="5B9BD4"/>
          </a:solidFill>
          <a:ln cap="flat" cmpd="sng" w="12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2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New test data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confident: 𝑤</a:t>
            </a:r>
            <a:r>
              <a:rPr baseline="-25000" lang="en"/>
              <a:t>2</a:t>
            </a:r>
            <a:endParaRPr baseline="-25000"/>
          </a:p>
        </p:txBody>
      </p:sp>
      <p:grpSp>
        <p:nvGrpSpPr>
          <p:cNvPr id="2287" name="Google Shape;2287;p169"/>
          <p:cNvGrpSpPr/>
          <p:nvPr/>
        </p:nvGrpSpPr>
        <p:grpSpPr>
          <a:xfrm>
            <a:off x="2286598" y="3177518"/>
            <a:ext cx="103824" cy="103824"/>
            <a:chOff x="3294887" y="4384548"/>
            <a:chExt cx="175260" cy="175260"/>
          </a:xfrm>
        </p:grpSpPr>
        <p:sp>
          <p:nvSpPr>
            <p:cNvPr id="2288" name="Google Shape;2288;p169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89" name="Google Shape;2289;p169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pic>
        <p:nvPicPr>
          <p:cNvPr id="2290" name="Google Shape;2290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892" y="3277780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872" y="2329804"/>
            <a:ext cx="115563" cy="11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734" y="2773096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Google Shape;2293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9694" y="3006929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132" y="3533282"/>
            <a:ext cx="115563" cy="115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p169"/>
          <p:cNvSpPr txBox="1"/>
          <p:nvPr/>
        </p:nvSpPr>
        <p:spPr>
          <a:xfrm>
            <a:off x="1291800" y="2339950"/>
            <a:ext cx="1165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B9BD4"/>
                </a:solidFill>
                <a:latin typeface="Arial"/>
                <a:ea typeface="Arial"/>
                <a:cs typeface="Arial"/>
                <a:sym typeface="Arial"/>
              </a:rPr>
              <a:t>Class +1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169"/>
          <p:cNvSpPr txBox="1"/>
          <p:nvPr/>
        </p:nvSpPr>
        <p:spPr>
          <a:xfrm>
            <a:off x="6007443" y="3183925"/>
            <a:ext cx="1087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-1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169"/>
          <p:cNvSpPr txBox="1"/>
          <p:nvPr/>
        </p:nvSpPr>
        <p:spPr>
          <a:xfrm>
            <a:off x="2970688" y="1380900"/>
            <a:ext cx="1690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𝑥 &gt;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169"/>
          <p:cNvSpPr txBox="1"/>
          <p:nvPr/>
        </p:nvSpPr>
        <p:spPr>
          <a:xfrm>
            <a:off x="5652576" y="2061200"/>
            <a:ext cx="1442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𝑥 &lt;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169"/>
          <p:cNvSpPr txBox="1"/>
          <p:nvPr/>
        </p:nvSpPr>
        <p:spPr>
          <a:xfrm>
            <a:off x="1051500" y="4468200"/>
            <a:ext cx="704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100"/>
              <a:t>Same on empirical loss; Different on test/expected loss</a:t>
            </a:r>
            <a:endParaRPr sz="2100"/>
          </a:p>
        </p:txBody>
      </p:sp>
      <p:grpSp>
        <p:nvGrpSpPr>
          <p:cNvPr id="2300" name="Google Shape;2300;p169"/>
          <p:cNvGrpSpPr/>
          <p:nvPr/>
        </p:nvGrpSpPr>
        <p:grpSpPr>
          <a:xfrm>
            <a:off x="2563763" y="1784471"/>
            <a:ext cx="2366285" cy="2016894"/>
            <a:chOff x="3762755" y="2033016"/>
            <a:chExt cx="3994405" cy="3404616"/>
          </a:xfrm>
        </p:grpSpPr>
        <p:sp>
          <p:nvSpPr>
            <p:cNvPr id="2301" name="Google Shape;2301;p169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02" name="Google Shape;2302;p169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03" name="Google Shape;2303;p169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04" name="Google Shape;2304;p169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05" name="Google Shape;2305;p169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06" name="Google Shape;2306;p169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07" name="Google Shape;2307;p169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08" name="Google Shape;2308;p169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09" name="Google Shape;2309;p169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10" name="Google Shape;2310;p169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11" name="Google Shape;2311;p169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12" name="Google Shape;2312;p169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13" name="Google Shape;2313;p169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14" name="Google Shape;2314;p169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15" name="Google Shape;2315;p169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16" name="Google Shape;2316;p169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317" name="Google Shape;2317;p1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62088" y="3592067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8" name="Google Shape;2318;p1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44155" y="5242560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9" name="Google Shape;2319;p1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2260" y="4893563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0" name="Google Shape;2320;p1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79208" y="4695444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1" name="Google Shape;2321;p169"/>
          <p:cNvSpPr/>
          <p:nvPr/>
        </p:nvSpPr>
        <p:spPr>
          <a:xfrm>
            <a:off x="2607723" y="1438489"/>
            <a:ext cx="2697778" cy="3014072"/>
          </a:xfrm>
          <a:custGeom>
            <a:rect b="b" l="l" r="r" t="t"/>
            <a:pathLst>
              <a:path extrusionOk="0" h="5311140" w="4026534">
                <a:moveTo>
                  <a:pt x="4026280" y="0"/>
                </a:moveTo>
                <a:lnTo>
                  <a:pt x="0" y="5310555"/>
                </a:lnTo>
              </a:path>
            </a:pathLst>
          </a:custGeom>
          <a:noFill/>
          <a:ln cap="flat" cmpd="sng" w="50275">
            <a:solidFill>
              <a:srgbClr val="6F2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22" name="Google Shape;2322;p169"/>
          <p:cNvSpPr txBox="1"/>
          <p:nvPr/>
        </p:nvSpPr>
        <p:spPr>
          <a:xfrm>
            <a:off x="3821875" y="2295225"/>
            <a:ext cx="483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0" rtl="0" algn="l">
              <a:lnSpc>
                <a:spcPct val="1071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𝑤</a:t>
            </a:r>
            <a:r>
              <a:rPr baseline="-25000" lang="en" sz="23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aseline="-25000" lang="en" sz="2300">
                <a:solidFill>
                  <a:srgbClr val="6F2F9F"/>
                </a:solidFill>
              </a:rPr>
              <a:t> </a:t>
            </a:r>
            <a:endParaRPr baseline="-25000" sz="2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3" name="Google Shape;2323;p169"/>
          <p:cNvGrpSpPr/>
          <p:nvPr/>
        </p:nvGrpSpPr>
        <p:grpSpPr>
          <a:xfrm>
            <a:off x="3615308" y="938117"/>
            <a:ext cx="2209419" cy="2001680"/>
            <a:chOff x="5430011" y="1250822"/>
            <a:chExt cx="2945892" cy="2668906"/>
          </a:xfrm>
        </p:grpSpPr>
        <p:sp>
          <p:nvSpPr>
            <p:cNvPr id="2324" name="Google Shape;2324;p169"/>
            <p:cNvSpPr/>
            <p:nvPr/>
          </p:nvSpPr>
          <p:spPr>
            <a:xfrm>
              <a:off x="5430011" y="374446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25" name="Google Shape;2325;p169"/>
            <p:cNvSpPr/>
            <p:nvPr/>
          </p:nvSpPr>
          <p:spPr>
            <a:xfrm>
              <a:off x="5430011" y="374446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26" name="Google Shape;2326;p169"/>
            <p:cNvSpPr/>
            <p:nvPr/>
          </p:nvSpPr>
          <p:spPr>
            <a:xfrm>
              <a:off x="5526658" y="1250822"/>
              <a:ext cx="2849245" cy="2596515"/>
            </a:xfrm>
            <a:custGeom>
              <a:rect b="b" l="l" r="r" t="t"/>
              <a:pathLst>
                <a:path extrusionOk="0" h="2596515" w="2849245">
                  <a:moveTo>
                    <a:pt x="2849244" y="0"/>
                  </a:moveTo>
                  <a:lnTo>
                    <a:pt x="0" y="2596260"/>
                  </a:lnTo>
                </a:path>
              </a:pathLst>
            </a:custGeom>
            <a:noFill/>
            <a:ln cap="flat" cmpd="sng" w="12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2327" name="Google Shape;2327;p169"/>
          <p:cNvGrpSpPr/>
          <p:nvPr/>
        </p:nvGrpSpPr>
        <p:grpSpPr>
          <a:xfrm>
            <a:off x="4836613" y="938163"/>
            <a:ext cx="987887" cy="1440515"/>
            <a:chOff x="6957059" y="1250822"/>
            <a:chExt cx="1418970" cy="2225421"/>
          </a:xfrm>
        </p:grpSpPr>
        <p:pic>
          <p:nvPicPr>
            <p:cNvPr id="2328" name="Google Shape;2328;p1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57059" y="3281171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9" name="Google Shape;2329;p169"/>
            <p:cNvSpPr/>
            <p:nvPr/>
          </p:nvSpPr>
          <p:spPr>
            <a:xfrm>
              <a:off x="7085075" y="1250822"/>
              <a:ext cx="1290954" cy="2080895"/>
            </a:xfrm>
            <a:custGeom>
              <a:rect b="b" l="l" r="r" t="t"/>
              <a:pathLst>
                <a:path extrusionOk="0" h="2080895" w="1290954">
                  <a:moveTo>
                    <a:pt x="1290827" y="0"/>
                  </a:moveTo>
                  <a:lnTo>
                    <a:pt x="0" y="2080640"/>
                  </a:lnTo>
                </a:path>
              </a:pathLst>
            </a:custGeom>
            <a:noFill/>
            <a:ln cap="flat" cmpd="sng" w="12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330" name="Google Shape;2330;p169"/>
          <p:cNvSpPr txBox="1"/>
          <p:nvPr/>
        </p:nvSpPr>
        <p:spPr>
          <a:xfrm>
            <a:off x="5824728" y="640526"/>
            <a:ext cx="2831400" cy="297600"/>
          </a:xfrm>
          <a:prstGeom prst="rect">
            <a:avLst/>
          </a:prstGeom>
          <a:solidFill>
            <a:srgbClr val="5B9BD4"/>
          </a:solidFill>
          <a:ln cap="flat" cmpd="sng" w="12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2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New test data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Intuition: Margin</a:t>
            </a:r>
            <a:endParaRPr baseline="-25000"/>
          </a:p>
        </p:txBody>
      </p:sp>
      <p:grpSp>
        <p:nvGrpSpPr>
          <p:cNvPr id="2336" name="Google Shape;2336;p170"/>
          <p:cNvGrpSpPr/>
          <p:nvPr/>
        </p:nvGrpSpPr>
        <p:grpSpPr>
          <a:xfrm>
            <a:off x="2286598" y="3177518"/>
            <a:ext cx="103824" cy="103824"/>
            <a:chOff x="3294887" y="4384548"/>
            <a:chExt cx="175260" cy="175260"/>
          </a:xfrm>
        </p:grpSpPr>
        <p:sp>
          <p:nvSpPr>
            <p:cNvPr id="2337" name="Google Shape;2337;p170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38" name="Google Shape;2338;p170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pic>
        <p:nvPicPr>
          <p:cNvPr id="2339" name="Google Shape;2339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892" y="3277780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872" y="2329804"/>
            <a:ext cx="115563" cy="11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734" y="2773096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9694" y="3006929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132" y="3533282"/>
            <a:ext cx="115563" cy="115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170"/>
          <p:cNvSpPr txBox="1"/>
          <p:nvPr/>
        </p:nvSpPr>
        <p:spPr>
          <a:xfrm>
            <a:off x="1291800" y="2339950"/>
            <a:ext cx="1165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B9BD4"/>
                </a:solidFill>
                <a:latin typeface="Arial"/>
                <a:ea typeface="Arial"/>
                <a:cs typeface="Arial"/>
                <a:sym typeface="Arial"/>
              </a:rPr>
              <a:t>Class +1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170"/>
          <p:cNvSpPr txBox="1"/>
          <p:nvPr/>
        </p:nvSpPr>
        <p:spPr>
          <a:xfrm>
            <a:off x="6007443" y="3183925"/>
            <a:ext cx="1087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-1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170"/>
          <p:cNvSpPr txBox="1"/>
          <p:nvPr/>
        </p:nvSpPr>
        <p:spPr>
          <a:xfrm>
            <a:off x="2970688" y="1380900"/>
            <a:ext cx="1690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𝑥 &gt;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170"/>
          <p:cNvSpPr txBox="1"/>
          <p:nvPr/>
        </p:nvSpPr>
        <p:spPr>
          <a:xfrm>
            <a:off x="5652576" y="2061200"/>
            <a:ext cx="1442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𝑥 &lt;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170"/>
          <p:cNvSpPr txBox="1"/>
          <p:nvPr/>
        </p:nvSpPr>
        <p:spPr>
          <a:xfrm>
            <a:off x="1051500" y="4468200"/>
            <a:ext cx="704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100"/>
              <a:t>Same on empirical loss; Different on test/expected loss</a:t>
            </a:r>
            <a:endParaRPr sz="2100"/>
          </a:p>
        </p:txBody>
      </p:sp>
      <p:grpSp>
        <p:nvGrpSpPr>
          <p:cNvPr id="2349" name="Google Shape;2349;p170"/>
          <p:cNvGrpSpPr/>
          <p:nvPr/>
        </p:nvGrpSpPr>
        <p:grpSpPr>
          <a:xfrm>
            <a:off x="2563763" y="1784471"/>
            <a:ext cx="2366285" cy="2016894"/>
            <a:chOff x="3762755" y="2033016"/>
            <a:chExt cx="3994405" cy="3404616"/>
          </a:xfrm>
        </p:grpSpPr>
        <p:sp>
          <p:nvSpPr>
            <p:cNvPr id="2350" name="Google Shape;2350;p170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51" name="Google Shape;2351;p170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52" name="Google Shape;2352;p170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53" name="Google Shape;2353;p170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54" name="Google Shape;2354;p170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55" name="Google Shape;2355;p170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56" name="Google Shape;2356;p170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57" name="Google Shape;2357;p170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58" name="Google Shape;2358;p170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59" name="Google Shape;2359;p170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60" name="Google Shape;2360;p170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61" name="Google Shape;2361;p170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62" name="Google Shape;2362;p170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63" name="Google Shape;2363;p170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64" name="Google Shape;2364;p170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65" name="Google Shape;2365;p170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366" name="Google Shape;2366;p1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62088" y="3592067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7" name="Google Shape;2367;p1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44155" y="5242560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8" name="Google Shape;2368;p1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2260" y="4893563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9" name="Google Shape;2369;p1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79208" y="4695444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0" name="Google Shape;2370;p170"/>
          <p:cNvSpPr/>
          <p:nvPr/>
        </p:nvSpPr>
        <p:spPr>
          <a:xfrm>
            <a:off x="2607723" y="1438489"/>
            <a:ext cx="2700596" cy="3015134"/>
          </a:xfrm>
          <a:custGeom>
            <a:rect b="b" l="l" r="r" t="t"/>
            <a:pathLst>
              <a:path extrusionOk="0" h="5311140" w="4026534">
                <a:moveTo>
                  <a:pt x="4026280" y="0"/>
                </a:moveTo>
                <a:lnTo>
                  <a:pt x="0" y="5310555"/>
                </a:lnTo>
              </a:path>
            </a:pathLst>
          </a:custGeom>
          <a:noFill/>
          <a:ln cap="flat" cmpd="sng" w="50275">
            <a:solidFill>
              <a:srgbClr val="6F2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71" name="Google Shape;2371;p170"/>
          <p:cNvSpPr txBox="1"/>
          <p:nvPr/>
        </p:nvSpPr>
        <p:spPr>
          <a:xfrm>
            <a:off x="3821875" y="2295225"/>
            <a:ext cx="483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0" rtl="0" algn="l">
              <a:lnSpc>
                <a:spcPct val="1071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𝑤</a:t>
            </a:r>
            <a:r>
              <a:rPr baseline="-25000" lang="en" sz="23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aseline="-25000" lang="en" sz="2300">
                <a:solidFill>
                  <a:srgbClr val="6F2F9F"/>
                </a:solidFill>
              </a:rPr>
              <a:t> </a:t>
            </a:r>
            <a:endParaRPr baseline="-25000" sz="2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2" name="Google Shape;2372;p170"/>
          <p:cNvGrpSpPr/>
          <p:nvPr/>
        </p:nvGrpSpPr>
        <p:grpSpPr>
          <a:xfrm>
            <a:off x="2019243" y="1031423"/>
            <a:ext cx="3757443" cy="3437099"/>
            <a:chOff x="3099053" y="79410"/>
            <a:chExt cx="6016722" cy="6442548"/>
          </a:xfrm>
        </p:grpSpPr>
        <p:sp>
          <p:nvSpPr>
            <p:cNvPr id="2373" name="Google Shape;2373;p170"/>
            <p:cNvSpPr/>
            <p:nvPr/>
          </p:nvSpPr>
          <p:spPr>
            <a:xfrm>
              <a:off x="3099053" y="1210818"/>
              <a:ext cx="5931534" cy="5311140"/>
            </a:xfrm>
            <a:custGeom>
              <a:rect b="b" l="l" r="r" t="t"/>
              <a:pathLst>
                <a:path extrusionOk="0" h="5311140" w="5931534">
                  <a:moveTo>
                    <a:pt x="5931281" y="0"/>
                  </a:moveTo>
                  <a:lnTo>
                    <a:pt x="1904999" y="5310555"/>
                  </a:lnTo>
                </a:path>
                <a:path extrusionOk="0" h="5311140" w="5931534">
                  <a:moveTo>
                    <a:pt x="4026280" y="0"/>
                  </a:moveTo>
                  <a:lnTo>
                    <a:pt x="0" y="5310555"/>
                  </a:lnTo>
                </a:path>
              </a:pathLst>
            </a:custGeom>
            <a:noFill/>
            <a:ln cap="flat" cmpd="sng" w="50275">
              <a:solidFill>
                <a:srgbClr val="6F2F9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374" name="Google Shape;2374;p1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70775" y="3994404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5" name="Google Shape;2375;p170"/>
            <p:cNvSpPr/>
            <p:nvPr/>
          </p:nvSpPr>
          <p:spPr>
            <a:xfrm>
              <a:off x="5663956" y="3143238"/>
              <a:ext cx="1054525" cy="1145977"/>
            </a:xfrm>
            <a:custGeom>
              <a:rect b="b" l="l" r="r" t="t"/>
              <a:pathLst>
                <a:path extrusionOk="0" h="913129" w="1236979">
                  <a:moveTo>
                    <a:pt x="1236472" y="912876"/>
                  </a:moveTo>
                  <a:lnTo>
                    <a:pt x="1208697" y="858266"/>
                  </a:lnTo>
                  <a:lnTo>
                    <a:pt x="1160018" y="762508"/>
                  </a:lnTo>
                  <a:lnTo>
                    <a:pt x="1130134" y="802919"/>
                  </a:lnTo>
                  <a:lnTo>
                    <a:pt x="633730" y="435495"/>
                  </a:lnTo>
                  <a:lnTo>
                    <a:pt x="632637" y="436968"/>
                  </a:lnTo>
                  <a:lnTo>
                    <a:pt x="136220" y="69532"/>
                  </a:lnTo>
                  <a:lnTo>
                    <a:pt x="147243" y="54610"/>
                  </a:lnTo>
                  <a:lnTo>
                    <a:pt x="166116" y="29083"/>
                  </a:lnTo>
                  <a:lnTo>
                    <a:pt x="0" y="0"/>
                  </a:lnTo>
                  <a:lnTo>
                    <a:pt x="76454" y="150368"/>
                  </a:lnTo>
                  <a:lnTo>
                    <a:pt x="106324" y="109969"/>
                  </a:lnTo>
                  <a:lnTo>
                    <a:pt x="602742" y="477393"/>
                  </a:lnTo>
                  <a:lnTo>
                    <a:pt x="603821" y="475932"/>
                  </a:lnTo>
                  <a:lnTo>
                    <a:pt x="1100239" y="843356"/>
                  </a:lnTo>
                  <a:lnTo>
                    <a:pt x="1070356" y="883793"/>
                  </a:lnTo>
                  <a:lnTo>
                    <a:pt x="1236472" y="91287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76" name="Google Shape;2376;p170"/>
            <p:cNvSpPr/>
            <p:nvPr/>
          </p:nvSpPr>
          <p:spPr>
            <a:xfrm>
              <a:off x="6275805" y="79410"/>
              <a:ext cx="2839969" cy="3575169"/>
            </a:xfrm>
            <a:custGeom>
              <a:rect b="b" l="l" r="r" t="t"/>
              <a:pathLst>
                <a:path extrusionOk="0" h="2403475" w="1922145">
                  <a:moveTo>
                    <a:pt x="1921890" y="0"/>
                  </a:moveTo>
                  <a:lnTo>
                    <a:pt x="0" y="2402966"/>
                  </a:lnTo>
                </a:path>
              </a:pathLst>
            </a:custGeom>
            <a:noFill/>
            <a:ln cap="flat" cmpd="sng" w="12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377" name="Google Shape;2377;p170"/>
          <p:cNvSpPr txBox="1"/>
          <p:nvPr/>
        </p:nvSpPr>
        <p:spPr>
          <a:xfrm>
            <a:off x="5775629" y="733825"/>
            <a:ext cx="2458500" cy="590100"/>
          </a:xfrm>
          <a:prstGeom prst="rect">
            <a:avLst/>
          </a:prstGeom>
          <a:solidFill>
            <a:srgbClr val="5B9BD4"/>
          </a:solidFill>
          <a:ln cap="flat" cmpd="sng" w="12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2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large margin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 / ||w||</a:t>
            </a:r>
            <a:r>
              <a:rPr baseline="-25000" lang="en" sz="1900"/>
              <a:t>2</a:t>
            </a:r>
            <a:endParaRPr baseline="-25000" sz="1900"/>
          </a:p>
        </p:txBody>
      </p:sp>
      <p:sp>
        <p:nvSpPr>
          <p:cNvPr id="2378" name="Google Shape;2378;p170"/>
          <p:cNvSpPr txBox="1"/>
          <p:nvPr/>
        </p:nvSpPr>
        <p:spPr>
          <a:xfrm>
            <a:off x="3411738" y="142125"/>
            <a:ext cx="1690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𝑥 &gt;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Intuition: Margin</a:t>
            </a:r>
            <a:endParaRPr baseline="-25000"/>
          </a:p>
        </p:txBody>
      </p:sp>
      <p:grpSp>
        <p:nvGrpSpPr>
          <p:cNvPr id="2384" name="Google Shape;2384;p171"/>
          <p:cNvGrpSpPr/>
          <p:nvPr/>
        </p:nvGrpSpPr>
        <p:grpSpPr>
          <a:xfrm>
            <a:off x="2286598" y="3177518"/>
            <a:ext cx="103824" cy="103824"/>
            <a:chOff x="3294887" y="4384548"/>
            <a:chExt cx="175260" cy="175260"/>
          </a:xfrm>
        </p:grpSpPr>
        <p:sp>
          <p:nvSpPr>
            <p:cNvPr id="2385" name="Google Shape;2385;p171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86" name="Google Shape;2386;p171"/>
            <p:cNvSpPr/>
            <p:nvPr/>
          </p:nvSpPr>
          <p:spPr>
            <a:xfrm>
              <a:off x="3294887" y="43845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pic>
        <p:nvPicPr>
          <p:cNvPr id="2387" name="Google Shape;2387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892" y="3277780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872" y="2329804"/>
            <a:ext cx="115563" cy="11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734" y="2773096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9694" y="3006929"/>
            <a:ext cx="115563" cy="1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1" name="Google Shape;2391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132" y="3533282"/>
            <a:ext cx="115563" cy="115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71"/>
          <p:cNvSpPr txBox="1"/>
          <p:nvPr/>
        </p:nvSpPr>
        <p:spPr>
          <a:xfrm>
            <a:off x="790225" y="2339950"/>
            <a:ext cx="1666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B9BD4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i="1" lang="en" sz="2100">
                <a:solidFill>
                  <a:srgbClr val="5B9BD4"/>
                </a:solidFill>
                <a:latin typeface="Georgia"/>
                <a:ea typeface="Georgia"/>
                <a:cs typeface="Georgia"/>
                <a:sym typeface="Georgia"/>
              </a:rPr>
              <a:t>y=</a:t>
            </a:r>
            <a:r>
              <a:rPr i="1" lang="en" sz="2100">
                <a:solidFill>
                  <a:srgbClr val="5B9BD4"/>
                </a:solidFill>
                <a:latin typeface="Georgia"/>
                <a:ea typeface="Georgia"/>
                <a:cs typeface="Georgia"/>
                <a:sym typeface="Georgia"/>
              </a:rPr>
              <a:t>+1</a:t>
            </a:r>
            <a:endParaRPr i="1" sz="2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93" name="Google Shape;2393;p171"/>
          <p:cNvSpPr txBox="1"/>
          <p:nvPr/>
        </p:nvSpPr>
        <p:spPr>
          <a:xfrm>
            <a:off x="6007450" y="3183925"/>
            <a:ext cx="152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i="1" lang="en" sz="2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y=-1</a:t>
            </a:r>
            <a:endParaRPr i="1" sz="2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94" name="Google Shape;2394;p171"/>
          <p:cNvSpPr txBox="1"/>
          <p:nvPr/>
        </p:nvSpPr>
        <p:spPr>
          <a:xfrm>
            <a:off x="642638" y="2763875"/>
            <a:ext cx="1690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𝑥 &gt;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171"/>
          <p:cNvSpPr txBox="1"/>
          <p:nvPr/>
        </p:nvSpPr>
        <p:spPr>
          <a:xfrm>
            <a:off x="6007451" y="3648850"/>
            <a:ext cx="1442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𝑥 &lt; 0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171"/>
          <p:cNvSpPr txBox="1"/>
          <p:nvPr/>
        </p:nvSpPr>
        <p:spPr>
          <a:xfrm>
            <a:off x="1051500" y="4468200"/>
            <a:ext cx="704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100"/>
              <a:t>Same on empirical loss; Different on test/expected loss</a:t>
            </a:r>
            <a:endParaRPr sz="2100"/>
          </a:p>
        </p:txBody>
      </p:sp>
      <p:grpSp>
        <p:nvGrpSpPr>
          <p:cNvPr id="2397" name="Google Shape;2397;p171"/>
          <p:cNvGrpSpPr/>
          <p:nvPr/>
        </p:nvGrpSpPr>
        <p:grpSpPr>
          <a:xfrm>
            <a:off x="2563763" y="1784471"/>
            <a:ext cx="2366285" cy="2016894"/>
            <a:chOff x="3762755" y="2033016"/>
            <a:chExt cx="3994405" cy="3404616"/>
          </a:xfrm>
        </p:grpSpPr>
        <p:sp>
          <p:nvSpPr>
            <p:cNvPr id="2398" name="Google Shape;2398;p171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399" name="Google Shape;2399;p171"/>
            <p:cNvSpPr/>
            <p:nvPr/>
          </p:nvSpPr>
          <p:spPr>
            <a:xfrm>
              <a:off x="4248911" y="2033016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00" name="Google Shape;2400;p171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01" name="Google Shape;2401;p171"/>
            <p:cNvSpPr/>
            <p:nvPr/>
          </p:nvSpPr>
          <p:spPr>
            <a:xfrm>
              <a:off x="3762755" y="287578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02" name="Google Shape;2402;p171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03" name="Google Shape;2403;p171"/>
            <p:cNvSpPr/>
            <p:nvPr/>
          </p:nvSpPr>
          <p:spPr>
            <a:xfrm>
              <a:off x="3915155" y="3692652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04" name="Google Shape;2404;p171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05" name="Google Shape;2405;p171"/>
            <p:cNvSpPr/>
            <p:nvPr/>
          </p:nvSpPr>
          <p:spPr>
            <a:xfrm>
              <a:off x="5204459" y="235000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06" name="Google Shape;2406;p171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07" name="Google Shape;2407;p171"/>
            <p:cNvSpPr/>
            <p:nvPr/>
          </p:nvSpPr>
          <p:spPr>
            <a:xfrm>
              <a:off x="4425695" y="3279648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08" name="Google Shape;2408;p171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5260" y="17526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09" name="Google Shape;2409;p171"/>
            <p:cNvSpPr/>
            <p:nvPr/>
          </p:nvSpPr>
          <p:spPr>
            <a:xfrm>
              <a:off x="5064252" y="275539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60"/>
                  </a:moveTo>
                  <a:lnTo>
                    <a:pt x="175260" y="175260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10" name="Google Shape;2410;p171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176784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6784" y="17526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11" name="Google Shape;2411;p171"/>
            <p:cNvSpPr/>
            <p:nvPr/>
          </p:nvSpPr>
          <p:spPr>
            <a:xfrm>
              <a:off x="5785104" y="2449068"/>
              <a:ext cx="177164" cy="175260"/>
            </a:xfrm>
            <a:custGeom>
              <a:rect b="b" l="l" r="r" t="t"/>
              <a:pathLst>
                <a:path extrusionOk="0" h="175260" w="177164">
                  <a:moveTo>
                    <a:pt x="0" y="175260"/>
                  </a:moveTo>
                  <a:lnTo>
                    <a:pt x="176784" y="175260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12" name="Google Shape;2412;p171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175260" y="0"/>
                  </a:moveTo>
                  <a:lnTo>
                    <a:pt x="0" y="0"/>
                  </a:lnTo>
                  <a:lnTo>
                    <a:pt x="0" y="175259"/>
                  </a:lnTo>
                  <a:lnTo>
                    <a:pt x="175260" y="17525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13" name="Google Shape;2413;p171"/>
            <p:cNvSpPr/>
            <p:nvPr/>
          </p:nvSpPr>
          <p:spPr>
            <a:xfrm>
              <a:off x="4396739" y="3966972"/>
              <a:ext cx="175260" cy="175260"/>
            </a:xfrm>
            <a:custGeom>
              <a:rect b="b" l="l" r="r" t="t"/>
              <a:pathLst>
                <a:path extrusionOk="0" h="175260" w="175260">
                  <a:moveTo>
                    <a:pt x="0" y="175259"/>
                  </a:moveTo>
                  <a:lnTo>
                    <a:pt x="175260" y="175259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5259"/>
                  </a:lnTo>
                  <a:close/>
                </a:path>
              </a:pathLst>
            </a:custGeom>
            <a:noFill/>
            <a:ln cap="flat" cmpd="sng" w="12175">
              <a:solidFill>
                <a:srgbClr val="417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414" name="Google Shape;2414;p1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62088" y="3592067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5" name="Google Shape;2415;p1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44155" y="5242560"/>
              <a:ext cx="195072" cy="19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6" name="Google Shape;2416;p1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2260" y="4893563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7" name="Google Shape;2417;p1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79208" y="4695444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8" name="Google Shape;2418;p171"/>
          <p:cNvSpPr/>
          <p:nvPr/>
        </p:nvSpPr>
        <p:spPr>
          <a:xfrm>
            <a:off x="2607723" y="1438489"/>
            <a:ext cx="2697778" cy="3014072"/>
          </a:xfrm>
          <a:custGeom>
            <a:rect b="b" l="l" r="r" t="t"/>
            <a:pathLst>
              <a:path extrusionOk="0" h="5311140" w="4026534">
                <a:moveTo>
                  <a:pt x="4026280" y="0"/>
                </a:moveTo>
                <a:lnTo>
                  <a:pt x="0" y="5310555"/>
                </a:lnTo>
              </a:path>
            </a:pathLst>
          </a:custGeom>
          <a:noFill/>
          <a:ln cap="flat" cmpd="sng" w="50275">
            <a:solidFill>
              <a:srgbClr val="6F2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19" name="Google Shape;2419;p171"/>
          <p:cNvSpPr txBox="1"/>
          <p:nvPr/>
        </p:nvSpPr>
        <p:spPr>
          <a:xfrm>
            <a:off x="3821875" y="2295225"/>
            <a:ext cx="483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0" rtl="0" algn="l">
              <a:lnSpc>
                <a:spcPct val="1071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𝑤</a:t>
            </a:r>
            <a:r>
              <a:rPr baseline="-25000" lang="en" sz="23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aseline="-25000" lang="en" sz="2300">
                <a:solidFill>
                  <a:srgbClr val="6F2F9F"/>
                </a:solidFill>
              </a:rPr>
              <a:t> </a:t>
            </a:r>
            <a:endParaRPr baseline="-25000" sz="2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0" name="Google Shape;2420;p171"/>
          <p:cNvGrpSpPr/>
          <p:nvPr/>
        </p:nvGrpSpPr>
        <p:grpSpPr>
          <a:xfrm>
            <a:off x="2019243" y="1031423"/>
            <a:ext cx="3757443" cy="3437099"/>
            <a:chOff x="3099053" y="79410"/>
            <a:chExt cx="6016722" cy="6442548"/>
          </a:xfrm>
        </p:grpSpPr>
        <p:sp>
          <p:nvSpPr>
            <p:cNvPr id="2421" name="Google Shape;2421;p171"/>
            <p:cNvSpPr/>
            <p:nvPr/>
          </p:nvSpPr>
          <p:spPr>
            <a:xfrm>
              <a:off x="3099053" y="1210818"/>
              <a:ext cx="5931534" cy="5311140"/>
            </a:xfrm>
            <a:custGeom>
              <a:rect b="b" l="l" r="r" t="t"/>
              <a:pathLst>
                <a:path extrusionOk="0" h="5311140" w="5931534">
                  <a:moveTo>
                    <a:pt x="5931281" y="0"/>
                  </a:moveTo>
                  <a:lnTo>
                    <a:pt x="1904999" y="5310555"/>
                  </a:lnTo>
                </a:path>
                <a:path extrusionOk="0" h="5311140" w="5931534">
                  <a:moveTo>
                    <a:pt x="4026280" y="0"/>
                  </a:moveTo>
                  <a:lnTo>
                    <a:pt x="0" y="5310555"/>
                  </a:lnTo>
                </a:path>
              </a:pathLst>
            </a:custGeom>
            <a:noFill/>
            <a:ln cap="flat" cmpd="sng" w="50275">
              <a:solidFill>
                <a:srgbClr val="6F2F9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422" name="Google Shape;2422;p1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70775" y="3994404"/>
              <a:ext cx="195072" cy="195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3" name="Google Shape;2423;p171"/>
            <p:cNvSpPr/>
            <p:nvPr/>
          </p:nvSpPr>
          <p:spPr>
            <a:xfrm>
              <a:off x="5663956" y="3143238"/>
              <a:ext cx="1054525" cy="1145977"/>
            </a:xfrm>
            <a:custGeom>
              <a:rect b="b" l="l" r="r" t="t"/>
              <a:pathLst>
                <a:path extrusionOk="0" h="913129" w="1236979">
                  <a:moveTo>
                    <a:pt x="1236472" y="912876"/>
                  </a:moveTo>
                  <a:lnTo>
                    <a:pt x="1208697" y="858266"/>
                  </a:lnTo>
                  <a:lnTo>
                    <a:pt x="1160018" y="762508"/>
                  </a:lnTo>
                  <a:lnTo>
                    <a:pt x="1130134" y="802919"/>
                  </a:lnTo>
                  <a:lnTo>
                    <a:pt x="633730" y="435495"/>
                  </a:lnTo>
                  <a:lnTo>
                    <a:pt x="632637" y="436968"/>
                  </a:lnTo>
                  <a:lnTo>
                    <a:pt x="136220" y="69532"/>
                  </a:lnTo>
                  <a:lnTo>
                    <a:pt x="147243" y="54610"/>
                  </a:lnTo>
                  <a:lnTo>
                    <a:pt x="166116" y="29083"/>
                  </a:lnTo>
                  <a:lnTo>
                    <a:pt x="0" y="0"/>
                  </a:lnTo>
                  <a:lnTo>
                    <a:pt x="76454" y="150368"/>
                  </a:lnTo>
                  <a:lnTo>
                    <a:pt x="106324" y="109969"/>
                  </a:lnTo>
                  <a:lnTo>
                    <a:pt x="602742" y="477393"/>
                  </a:lnTo>
                  <a:lnTo>
                    <a:pt x="603821" y="475932"/>
                  </a:lnTo>
                  <a:lnTo>
                    <a:pt x="1100239" y="843356"/>
                  </a:lnTo>
                  <a:lnTo>
                    <a:pt x="1070356" y="883793"/>
                  </a:lnTo>
                  <a:lnTo>
                    <a:pt x="1236472" y="91287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424" name="Google Shape;2424;p171"/>
            <p:cNvSpPr/>
            <p:nvPr/>
          </p:nvSpPr>
          <p:spPr>
            <a:xfrm>
              <a:off x="6275805" y="79410"/>
              <a:ext cx="2839969" cy="3575169"/>
            </a:xfrm>
            <a:custGeom>
              <a:rect b="b" l="l" r="r" t="t"/>
              <a:pathLst>
                <a:path extrusionOk="0" h="2403475" w="1922145">
                  <a:moveTo>
                    <a:pt x="1921890" y="0"/>
                  </a:moveTo>
                  <a:lnTo>
                    <a:pt x="0" y="2402966"/>
                  </a:lnTo>
                </a:path>
              </a:pathLst>
            </a:custGeom>
            <a:noFill/>
            <a:ln cap="flat" cmpd="sng" w="12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425" name="Google Shape;2425;p171"/>
          <p:cNvSpPr txBox="1"/>
          <p:nvPr/>
        </p:nvSpPr>
        <p:spPr>
          <a:xfrm>
            <a:off x="5775629" y="733825"/>
            <a:ext cx="2458500" cy="590100"/>
          </a:xfrm>
          <a:prstGeom prst="rect">
            <a:avLst/>
          </a:prstGeom>
          <a:solidFill>
            <a:srgbClr val="5B9BD4"/>
          </a:solidFill>
          <a:ln cap="flat" cmpd="sng" w="12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2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large margin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 / ||w||</a:t>
            </a:r>
            <a:r>
              <a:rPr baseline="-25000" lang="en" sz="1900"/>
              <a:t>2</a:t>
            </a:r>
            <a:endParaRPr baseline="-25000" sz="1900"/>
          </a:p>
        </p:txBody>
      </p:sp>
      <p:sp>
        <p:nvSpPr>
          <p:cNvPr id="2426" name="Google Shape;2426;p171"/>
          <p:cNvSpPr txBox="1"/>
          <p:nvPr/>
        </p:nvSpPr>
        <p:spPr>
          <a:xfrm>
            <a:off x="4130988" y="232025"/>
            <a:ext cx="1690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𝑥 </a:t>
            </a:r>
            <a:r>
              <a:rPr lang="en" sz="2100">
                <a:solidFill>
                  <a:srgbClr val="006FC0"/>
                </a:solidFill>
              </a:rPr>
              <a:t>=</a:t>
            </a:r>
            <a:r>
              <a:rPr lang="en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>
                <a:solidFill>
                  <a:srgbClr val="006FC0"/>
                </a:solidFill>
              </a:rPr>
              <a:t>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7" name="Google Shape;2427;p171"/>
          <p:cNvCxnSpPr>
            <a:stCxn id="2426" idx="2"/>
          </p:cNvCxnSpPr>
          <p:nvPr/>
        </p:nvCxnSpPr>
        <p:spPr>
          <a:xfrm flipH="1">
            <a:off x="4514088" y="595325"/>
            <a:ext cx="462000" cy="10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8" name="Google Shape;2428;p171"/>
          <p:cNvSpPr txBox="1"/>
          <p:nvPr/>
        </p:nvSpPr>
        <p:spPr>
          <a:xfrm>
            <a:off x="5956401" y="2121450"/>
            <a:ext cx="1442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(𝑤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𝑇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𝑥 </a:t>
            </a:r>
            <a:r>
              <a:rPr lang="en" sz="2100">
                <a:solidFill>
                  <a:srgbClr val="FF0000"/>
                </a:solidFill>
              </a:rPr>
              <a:t>=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>
                <a:solidFill>
                  <a:srgbClr val="FF0000"/>
                </a:solidFill>
              </a:rPr>
              <a:t>-1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9" name="Google Shape;2429;p171"/>
          <p:cNvCxnSpPr>
            <a:stCxn id="2428" idx="1"/>
          </p:cNvCxnSpPr>
          <p:nvPr/>
        </p:nvCxnSpPr>
        <p:spPr>
          <a:xfrm rot="10800000">
            <a:off x="5238201" y="2242800"/>
            <a:ext cx="718200" cy="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Geometric Margin</a:t>
            </a:r>
            <a:endParaRPr/>
          </a:p>
        </p:txBody>
      </p:sp>
      <p:sp>
        <p:nvSpPr>
          <p:cNvPr id="2435" name="Google Shape;2435;p172"/>
          <p:cNvSpPr txBox="1"/>
          <p:nvPr>
            <p:ph idx="1" type="body"/>
          </p:nvPr>
        </p:nvSpPr>
        <p:spPr>
          <a:xfrm>
            <a:off x="311700" y="1152475"/>
            <a:ext cx="548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iven a set of training examples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{(x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, y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)}</a:t>
            </a:r>
            <a:r>
              <a:rPr baseline="30000" i="1" lang="en"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i=1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linear classifier will be </a:t>
            </a:r>
            <a:r>
              <a:rPr lang="en" sz="2100">
                <a:solidFill>
                  <a:srgbClr val="6F2F9F"/>
                </a:solidFill>
              </a:rPr>
              <a:t>(𝑤</a:t>
            </a:r>
            <a:r>
              <a:rPr baseline="30000" lang="en" sz="2300">
                <a:solidFill>
                  <a:srgbClr val="6F2F9F"/>
                </a:solidFill>
              </a:rPr>
              <a:t>∗</a:t>
            </a:r>
            <a:r>
              <a:rPr lang="en" sz="2100">
                <a:solidFill>
                  <a:srgbClr val="6F2F9F"/>
                </a:solidFill>
              </a:rPr>
              <a:t>)</a:t>
            </a:r>
            <a:r>
              <a:rPr baseline="30000" lang="en" sz="2300">
                <a:solidFill>
                  <a:srgbClr val="6F2F9F"/>
                </a:solidFill>
              </a:rPr>
              <a:t>𝑇</a:t>
            </a:r>
            <a:r>
              <a:rPr lang="en" sz="2100">
                <a:solidFill>
                  <a:srgbClr val="6F2F9F"/>
                </a:solidFill>
              </a:rPr>
              <a:t>𝑥 = 0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define functional margin of w with respect to a training example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, y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en"/>
              <a:t> as the distance from the point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, y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en"/>
              <a:t> to the decision boundary, which is </a:t>
            </a:r>
            <a:endParaRPr/>
          </a:p>
        </p:txBody>
      </p:sp>
      <p:pic>
        <p:nvPicPr>
          <p:cNvPr id="2436" name="Google Shape;243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250" y="3336475"/>
            <a:ext cx="22288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Google Shape;2437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825" y="1477700"/>
            <a:ext cx="3042600" cy="223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Margin Classifier</a:t>
            </a:r>
            <a:endParaRPr/>
          </a:p>
        </p:txBody>
      </p:sp>
      <p:sp>
        <p:nvSpPr>
          <p:cNvPr id="2443" name="Google Shape;2443;p173"/>
          <p:cNvSpPr txBox="1"/>
          <p:nvPr>
            <p:ph idx="1" type="body"/>
          </p:nvPr>
        </p:nvSpPr>
        <p:spPr>
          <a:xfrm>
            <a:off x="311700" y="1152475"/>
            <a:ext cx="532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propose the following optimization problem, maximize the margin.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is hard to do: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maximize</a:t>
            </a:r>
            <a:r>
              <a:rPr lang="en"/>
              <a:t> the numerator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minimize the </a:t>
            </a:r>
            <a:r>
              <a:rPr lang="en"/>
              <a:t>denominator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about we just try to do this if we assume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γ</a:t>
            </a:r>
            <a:r>
              <a:rPr lang="en"/>
              <a:t> is a lower bound on the margin?</a:t>
            </a:r>
            <a:endParaRPr/>
          </a:p>
        </p:txBody>
      </p:sp>
      <p:pic>
        <p:nvPicPr>
          <p:cNvPr id="2444" name="Google Shape;2444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050" y="1017725"/>
            <a:ext cx="22288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950" y="3884575"/>
            <a:ext cx="39528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375" y="1985875"/>
            <a:ext cx="2072825" cy="196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7" name="Google Shape;2447;p173"/>
          <p:cNvCxnSpPr/>
          <p:nvPr/>
        </p:nvCxnSpPr>
        <p:spPr>
          <a:xfrm>
            <a:off x="7329600" y="2399050"/>
            <a:ext cx="17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Margin Classifier</a:t>
            </a:r>
            <a:endParaRPr/>
          </a:p>
        </p:txBody>
      </p:sp>
      <p:sp>
        <p:nvSpPr>
          <p:cNvPr id="2453" name="Google Shape;2453;p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hard to optimize, so we reparameterization if we condition the </a:t>
            </a:r>
            <a:r>
              <a:rPr lang="en"/>
              <a:t>numerator</a:t>
            </a:r>
            <a:r>
              <a:rPr lang="en"/>
              <a:t> is &gt;=1: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Conditioning 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 we can see we want to </a:t>
            </a:r>
            <a:r>
              <a:rPr lang="en"/>
              <a:t>maximize</a:t>
            </a:r>
            <a:r>
              <a:rPr lang="en"/>
              <a:t>           ,  which is minimize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is is a quadratic problem with linear constraints, easy to solve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4" name="Google Shape;245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275" y="1574075"/>
            <a:ext cx="38766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00" y="1913275"/>
            <a:ext cx="3952875" cy="81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6" name="Google Shape;2456;p174"/>
          <p:cNvCxnSpPr>
            <a:stCxn id="2455" idx="3"/>
          </p:cNvCxnSpPr>
          <p:nvPr/>
        </p:nvCxnSpPr>
        <p:spPr>
          <a:xfrm>
            <a:off x="4330175" y="2322850"/>
            <a:ext cx="27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57" name="Google Shape;2457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123" y="3500575"/>
            <a:ext cx="5651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1600" y="3549750"/>
            <a:ext cx="548175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Google Shape;2459;p1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3525" y="3112450"/>
            <a:ext cx="2398444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Forget It’s Still a Classifier</a:t>
            </a:r>
            <a:endParaRPr/>
          </a:p>
        </p:txBody>
      </p:sp>
      <p:sp>
        <p:nvSpPr>
          <p:cNvPr id="2465" name="Google Shape;2465;p175"/>
          <p:cNvSpPr txBox="1"/>
          <p:nvPr>
            <p:ph idx="1" type="body"/>
          </p:nvPr>
        </p:nvSpPr>
        <p:spPr>
          <a:xfrm>
            <a:off x="311700" y="1152475"/>
            <a:ext cx="8520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have a loss function that conditioning on the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 the overall SVM algorithm is try to optimize: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6" name="Google Shape;2466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200" y="1200800"/>
            <a:ext cx="689875" cy="37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7" name="Google Shape;2467;p175"/>
          <p:cNvGrpSpPr/>
          <p:nvPr/>
        </p:nvGrpSpPr>
        <p:grpSpPr>
          <a:xfrm>
            <a:off x="3159850" y="2374575"/>
            <a:ext cx="2824288" cy="1066800"/>
            <a:chOff x="2428038" y="2327275"/>
            <a:chExt cx="2824288" cy="1066800"/>
          </a:xfrm>
        </p:grpSpPr>
        <p:pic>
          <p:nvPicPr>
            <p:cNvPr id="2468" name="Google Shape;2468;p1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28038" y="2327275"/>
              <a:ext cx="1914525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9" name="Google Shape;2469;p1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75700" y="2571750"/>
              <a:ext cx="876625" cy="470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Learning Problem</a:t>
            </a:r>
            <a:endParaRPr/>
          </a:p>
        </p:txBody>
      </p:sp>
      <p:sp>
        <p:nvSpPr>
          <p:cNvPr id="571" name="Google Shape;571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B2728"/>
                </a:solidFill>
              </a:rPr>
              <a:t>Training data: </a:t>
            </a:r>
            <a:r>
              <a:rPr lang="en" sz="2000">
                <a:solidFill>
                  <a:srgbClr val="B0007E"/>
                </a:solidFill>
              </a:rPr>
              <a:t>N </a:t>
            </a:r>
            <a:r>
              <a:rPr lang="en" sz="2000">
                <a:solidFill>
                  <a:srgbClr val="2B2728"/>
                </a:solidFill>
              </a:rPr>
              <a:t>observations </a:t>
            </a:r>
            <a:r>
              <a:rPr i="1" lang="en" sz="20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(x</a:t>
            </a:r>
            <a:r>
              <a:rPr baseline="-25000" i="1" lang="en" sz="20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20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, y</a:t>
            </a:r>
            <a:r>
              <a:rPr baseline="-25000" i="1" lang="en" sz="20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20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72" name="Google Shape;572;p70"/>
          <p:cNvGrpSpPr/>
          <p:nvPr/>
        </p:nvGrpSpPr>
        <p:grpSpPr>
          <a:xfrm>
            <a:off x="3822797" y="2508143"/>
            <a:ext cx="1469751" cy="1172057"/>
            <a:chOff x="3517997" y="2203343"/>
            <a:chExt cx="1469751" cy="1172057"/>
          </a:xfrm>
        </p:grpSpPr>
        <p:grpSp>
          <p:nvGrpSpPr>
            <p:cNvPr id="573" name="Google Shape;573;p70"/>
            <p:cNvGrpSpPr/>
            <p:nvPr/>
          </p:nvGrpSpPr>
          <p:grpSpPr>
            <a:xfrm>
              <a:off x="3517997" y="2203343"/>
              <a:ext cx="1469751" cy="1172057"/>
              <a:chOff x="3869758" y="3329318"/>
              <a:chExt cx="1616710" cy="1771014"/>
            </a:xfrm>
          </p:grpSpPr>
          <p:sp>
            <p:nvSpPr>
              <p:cNvPr id="574" name="Google Shape;574;p70"/>
              <p:cNvSpPr/>
              <p:nvPr/>
            </p:nvSpPr>
            <p:spPr>
              <a:xfrm>
                <a:off x="3869758" y="3329318"/>
                <a:ext cx="1616710" cy="1771014"/>
              </a:xfrm>
              <a:custGeom>
                <a:rect b="b" l="l" r="r" t="t"/>
                <a:pathLst>
                  <a:path extrusionOk="0" h="1771014" w="1616710">
                    <a:moveTo>
                      <a:pt x="808154" y="0"/>
                    </a:moveTo>
                    <a:lnTo>
                      <a:pt x="808154" y="442659"/>
                    </a:lnTo>
                    <a:lnTo>
                      <a:pt x="0" y="442659"/>
                    </a:lnTo>
                    <a:lnTo>
                      <a:pt x="0" y="1327980"/>
                    </a:lnTo>
                    <a:lnTo>
                      <a:pt x="808154" y="1327980"/>
                    </a:lnTo>
                    <a:lnTo>
                      <a:pt x="808154" y="1770640"/>
                    </a:lnTo>
                    <a:lnTo>
                      <a:pt x="1616306" y="885320"/>
                    </a:lnTo>
                    <a:lnTo>
                      <a:pt x="808154" y="0"/>
                    </a:lnTo>
                    <a:close/>
                  </a:path>
                </a:pathLst>
              </a:custGeom>
              <a:solidFill>
                <a:srgbClr val="118CC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5" name="Google Shape;575;p70"/>
              <p:cNvSpPr/>
              <p:nvPr/>
            </p:nvSpPr>
            <p:spPr>
              <a:xfrm>
                <a:off x="3869758" y="3329318"/>
                <a:ext cx="1616710" cy="1771014"/>
              </a:xfrm>
              <a:custGeom>
                <a:rect b="b" l="l" r="r" t="t"/>
                <a:pathLst>
                  <a:path extrusionOk="0" h="1771014" w="1616710">
                    <a:moveTo>
                      <a:pt x="0" y="442660"/>
                    </a:moveTo>
                    <a:lnTo>
                      <a:pt x="808154" y="442660"/>
                    </a:lnTo>
                    <a:lnTo>
                      <a:pt x="808154" y="0"/>
                    </a:lnTo>
                    <a:lnTo>
                      <a:pt x="1616305" y="885320"/>
                    </a:lnTo>
                    <a:lnTo>
                      <a:pt x="808154" y="1770641"/>
                    </a:lnTo>
                    <a:lnTo>
                      <a:pt x="808154" y="1327981"/>
                    </a:lnTo>
                    <a:lnTo>
                      <a:pt x="0" y="1327981"/>
                    </a:lnTo>
                    <a:lnTo>
                      <a:pt x="0" y="442660"/>
                    </a:lnTo>
                    <a:close/>
                  </a:path>
                </a:pathLst>
              </a:custGeom>
              <a:noFill/>
              <a:ln cap="flat" cmpd="sng" w="18825">
                <a:solidFill>
                  <a:srgbClr val="09658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576" name="Google Shape;576;p70"/>
            <p:cNvSpPr txBox="1"/>
            <p:nvPr/>
          </p:nvSpPr>
          <p:spPr>
            <a:xfrm>
              <a:off x="3572794" y="2535167"/>
              <a:ext cx="11229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25">
              <a:spAutoFit/>
            </a:bodyPr>
            <a:lstStyle/>
            <a:p>
              <a:pPr indent="0" lvl="0" marL="12700" marR="0" rtl="0" algn="ctr">
                <a:lnSpc>
                  <a:spcPct val="1022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Optimize quality metric on training data</a:t>
              </a:r>
              <a:endParaRPr sz="110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577" name="Google Shape;577;p70"/>
          <p:cNvGraphicFramePr/>
          <p:nvPr/>
        </p:nvGraphicFramePr>
        <p:xfrm>
          <a:off x="801382" y="21579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792000"/>
                <a:gridCol w="577250"/>
                <a:gridCol w="736575"/>
                <a:gridCol w="509150"/>
              </a:tblGrid>
              <a:tr h="185725"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7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Term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700" marB="0" marR="0" marL="0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Income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750" marB="0" marR="0" marL="0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7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0007E"/>
                    </a:solidFill>
                  </a:tcPr>
                </a:tc>
              </a:tr>
              <a:tr h="17900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4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450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450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4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fair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fair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poor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fair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poor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poor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fair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</a:tr>
            </a:tbl>
          </a:graphicData>
        </a:graphic>
      </p:graphicFrame>
      <p:sp>
        <p:nvSpPr>
          <p:cNvPr id="578" name="Google Shape;578;p70"/>
          <p:cNvSpPr txBox="1"/>
          <p:nvPr/>
        </p:nvSpPr>
        <p:spPr>
          <a:xfrm>
            <a:off x="6067646" y="2583170"/>
            <a:ext cx="712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T(</a:t>
            </a:r>
            <a:r>
              <a:rPr b="1" lang="en" sz="26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27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70"/>
          <p:cNvGrpSpPr/>
          <p:nvPr/>
        </p:nvGrpSpPr>
        <p:grpSpPr>
          <a:xfrm>
            <a:off x="5691956" y="3028509"/>
            <a:ext cx="1501848" cy="651811"/>
            <a:chOff x="5171440" y="4576169"/>
            <a:chExt cx="1652016" cy="984907"/>
          </a:xfrm>
        </p:grpSpPr>
        <p:sp>
          <p:nvSpPr>
            <p:cNvPr id="580" name="Google Shape;580;p70"/>
            <p:cNvSpPr/>
            <p:nvPr/>
          </p:nvSpPr>
          <p:spPr>
            <a:xfrm>
              <a:off x="5182699" y="4973566"/>
              <a:ext cx="470535" cy="133350"/>
            </a:xfrm>
            <a:custGeom>
              <a:rect b="b" l="l" r="r" t="t"/>
              <a:pathLst>
                <a:path extrusionOk="0" h="133350" w="470535">
                  <a:moveTo>
                    <a:pt x="234953" y="0"/>
                  </a:moveTo>
                  <a:lnTo>
                    <a:pt x="0" y="66461"/>
                  </a:lnTo>
                  <a:lnTo>
                    <a:pt x="234953" y="132923"/>
                  </a:lnTo>
                  <a:lnTo>
                    <a:pt x="469907" y="66461"/>
                  </a:lnTo>
                  <a:lnTo>
                    <a:pt x="234953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1" name="Google Shape;581;p70"/>
            <p:cNvSpPr/>
            <p:nvPr/>
          </p:nvSpPr>
          <p:spPr>
            <a:xfrm>
              <a:off x="5182699" y="4973566"/>
              <a:ext cx="470535" cy="133350"/>
            </a:xfrm>
            <a:custGeom>
              <a:rect b="b" l="l" r="r" t="t"/>
              <a:pathLst>
                <a:path extrusionOk="0" h="133350" w="470535">
                  <a:moveTo>
                    <a:pt x="0" y="66461"/>
                  </a:moveTo>
                  <a:lnTo>
                    <a:pt x="234953" y="0"/>
                  </a:lnTo>
                  <a:lnTo>
                    <a:pt x="469907" y="66461"/>
                  </a:lnTo>
                  <a:lnTo>
                    <a:pt x="234953" y="132923"/>
                  </a:lnTo>
                  <a:lnTo>
                    <a:pt x="0" y="66461"/>
                  </a:lnTo>
                  <a:close/>
                </a:path>
              </a:pathLst>
            </a:custGeom>
            <a:noFill/>
            <a:ln cap="flat" cmpd="sng" w="18850">
              <a:solidFill>
                <a:srgbClr val="0D69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2" name="Google Shape;582;p70"/>
            <p:cNvSpPr/>
            <p:nvPr/>
          </p:nvSpPr>
          <p:spPr>
            <a:xfrm>
              <a:off x="5748130" y="4973566"/>
              <a:ext cx="494029" cy="133350"/>
            </a:xfrm>
            <a:custGeom>
              <a:rect b="b" l="l" r="r" t="t"/>
              <a:pathLst>
                <a:path extrusionOk="0" h="133350" w="494029">
                  <a:moveTo>
                    <a:pt x="246909" y="0"/>
                  </a:moveTo>
                  <a:lnTo>
                    <a:pt x="0" y="66461"/>
                  </a:lnTo>
                  <a:lnTo>
                    <a:pt x="246909" y="132923"/>
                  </a:lnTo>
                  <a:lnTo>
                    <a:pt x="493819" y="66461"/>
                  </a:lnTo>
                  <a:lnTo>
                    <a:pt x="246909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3" name="Google Shape;583;p70"/>
            <p:cNvSpPr/>
            <p:nvPr/>
          </p:nvSpPr>
          <p:spPr>
            <a:xfrm>
              <a:off x="5748130" y="4973566"/>
              <a:ext cx="494029" cy="133350"/>
            </a:xfrm>
            <a:custGeom>
              <a:rect b="b" l="l" r="r" t="t"/>
              <a:pathLst>
                <a:path extrusionOk="0" h="133350" w="494029">
                  <a:moveTo>
                    <a:pt x="0" y="66461"/>
                  </a:moveTo>
                  <a:lnTo>
                    <a:pt x="246909" y="0"/>
                  </a:lnTo>
                  <a:lnTo>
                    <a:pt x="493819" y="66461"/>
                  </a:lnTo>
                  <a:lnTo>
                    <a:pt x="246909" y="132923"/>
                  </a:lnTo>
                  <a:lnTo>
                    <a:pt x="0" y="66461"/>
                  </a:lnTo>
                  <a:close/>
                </a:path>
              </a:pathLst>
            </a:custGeom>
            <a:noFill/>
            <a:ln cap="flat" cmpd="sng" w="18850">
              <a:solidFill>
                <a:srgbClr val="0D69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4" name="Google Shape;584;p70"/>
            <p:cNvSpPr/>
            <p:nvPr/>
          </p:nvSpPr>
          <p:spPr>
            <a:xfrm>
              <a:off x="6297690" y="4973566"/>
              <a:ext cx="494029" cy="133350"/>
            </a:xfrm>
            <a:custGeom>
              <a:rect b="b" l="l" r="r" t="t"/>
              <a:pathLst>
                <a:path extrusionOk="0" h="133350" w="494029">
                  <a:moveTo>
                    <a:pt x="246909" y="0"/>
                  </a:moveTo>
                  <a:lnTo>
                    <a:pt x="0" y="66461"/>
                  </a:lnTo>
                  <a:lnTo>
                    <a:pt x="246909" y="132923"/>
                  </a:lnTo>
                  <a:lnTo>
                    <a:pt x="493819" y="66461"/>
                  </a:lnTo>
                  <a:lnTo>
                    <a:pt x="246909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5" name="Google Shape;585;p70"/>
            <p:cNvSpPr/>
            <p:nvPr/>
          </p:nvSpPr>
          <p:spPr>
            <a:xfrm>
              <a:off x="6297690" y="4973566"/>
              <a:ext cx="494029" cy="133350"/>
            </a:xfrm>
            <a:custGeom>
              <a:rect b="b" l="l" r="r" t="t"/>
              <a:pathLst>
                <a:path extrusionOk="0" h="133350" w="494029">
                  <a:moveTo>
                    <a:pt x="0" y="66461"/>
                  </a:moveTo>
                  <a:lnTo>
                    <a:pt x="246909" y="0"/>
                  </a:lnTo>
                  <a:lnTo>
                    <a:pt x="493819" y="66461"/>
                  </a:lnTo>
                  <a:lnTo>
                    <a:pt x="246909" y="132923"/>
                  </a:lnTo>
                  <a:lnTo>
                    <a:pt x="0" y="66461"/>
                  </a:lnTo>
                  <a:close/>
                </a:path>
              </a:pathLst>
            </a:custGeom>
            <a:noFill/>
            <a:ln cap="flat" cmpd="sng" w="18850">
              <a:solidFill>
                <a:srgbClr val="46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86" name="Google Shape;586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02504" y="4683252"/>
              <a:ext cx="728472" cy="42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70"/>
            <p:cNvSpPr/>
            <p:nvPr/>
          </p:nvSpPr>
          <p:spPr>
            <a:xfrm>
              <a:off x="5417613" y="4700516"/>
              <a:ext cx="581660" cy="281939"/>
            </a:xfrm>
            <a:custGeom>
              <a:rect b="b" l="l" r="r" t="t"/>
              <a:pathLst>
                <a:path extrusionOk="0" h="281939" w="581660">
                  <a:moveTo>
                    <a:pt x="55848" y="201015"/>
                  </a:moveTo>
                  <a:lnTo>
                    <a:pt x="49971" y="202036"/>
                  </a:lnTo>
                  <a:lnTo>
                    <a:pt x="0" y="273069"/>
                  </a:lnTo>
                  <a:lnTo>
                    <a:pt x="86352" y="281658"/>
                  </a:lnTo>
                  <a:lnTo>
                    <a:pt x="90965" y="277873"/>
                  </a:lnTo>
                  <a:lnTo>
                    <a:pt x="91363" y="273858"/>
                  </a:lnTo>
                  <a:lnTo>
                    <a:pt x="20918" y="273858"/>
                  </a:lnTo>
                  <a:lnTo>
                    <a:pt x="13080" y="256706"/>
                  </a:lnTo>
                  <a:lnTo>
                    <a:pt x="44763" y="242194"/>
                  </a:lnTo>
                  <a:lnTo>
                    <a:pt x="65373" y="212897"/>
                  </a:lnTo>
                  <a:lnTo>
                    <a:pt x="64354" y="207015"/>
                  </a:lnTo>
                  <a:lnTo>
                    <a:pt x="55848" y="201015"/>
                  </a:lnTo>
                  <a:close/>
                </a:path>
                <a:path extrusionOk="0" h="281939" w="581660">
                  <a:moveTo>
                    <a:pt x="44763" y="242194"/>
                  </a:moveTo>
                  <a:lnTo>
                    <a:pt x="13080" y="256706"/>
                  </a:lnTo>
                  <a:lnTo>
                    <a:pt x="20918" y="273858"/>
                  </a:lnTo>
                  <a:lnTo>
                    <a:pt x="27785" y="270713"/>
                  </a:lnTo>
                  <a:lnTo>
                    <a:pt x="24700" y="270713"/>
                  </a:lnTo>
                  <a:lnTo>
                    <a:pt x="17931" y="255897"/>
                  </a:lnTo>
                  <a:lnTo>
                    <a:pt x="35123" y="255897"/>
                  </a:lnTo>
                  <a:lnTo>
                    <a:pt x="44763" y="242194"/>
                  </a:lnTo>
                  <a:close/>
                </a:path>
                <a:path extrusionOk="0" h="281939" w="581660">
                  <a:moveTo>
                    <a:pt x="52601" y="259346"/>
                  </a:moveTo>
                  <a:lnTo>
                    <a:pt x="20918" y="273858"/>
                  </a:lnTo>
                  <a:lnTo>
                    <a:pt x="91363" y="273858"/>
                  </a:lnTo>
                  <a:lnTo>
                    <a:pt x="91993" y="267507"/>
                  </a:lnTo>
                  <a:lnTo>
                    <a:pt x="88214" y="262888"/>
                  </a:lnTo>
                  <a:lnTo>
                    <a:pt x="52601" y="259346"/>
                  </a:lnTo>
                  <a:close/>
                </a:path>
                <a:path extrusionOk="0" h="281939" w="581660">
                  <a:moveTo>
                    <a:pt x="17931" y="255897"/>
                  </a:moveTo>
                  <a:lnTo>
                    <a:pt x="24700" y="270713"/>
                  </a:lnTo>
                  <a:lnTo>
                    <a:pt x="33998" y="257495"/>
                  </a:lnTo>
                  <a:lnTo>
                    <a:pt x="17931" y="255897"/>
                  </a:lnTo>
                  <a:close/>
                </a:path>
                <a:path extrusionOk="0" h="281939" w="581660">
                  <a:moveTo>
                    <a:pt x="33998" y="257495"/>
                  </a:moveTo>
                  <a:lnTo>
                    <a:pt x="24700" y="270713"/>
                  </a:lnTo>
                  <a:lnTo>
                    <a:pt x="27785" y="270713"/>
                  </a:lnTo>
                  <a:lnTo>
                    <a:pt x="52601" y="259346"/>
                  </a:lnTo>
                  <a:lnTo>
                    <a:pt x="33998" y="257495"/>
                  </a:lnTo>
                  <a:close/>
                </a:path>
                <a:path extrusionOk="0" h="281939" w="581660">
                  <a:moveTo>
                    <a:pt x="573509" y="0"/>
                  </a:moveTo>
                  <a:lnTo>
                    <a:pt x="44763" y="242194"/>
                  </a:lnTo>
                  <a:lnTo>
                    <a:pt x="33998" y="257495"/>
                  </a:lnTo>
                  <a:lnTo>
                    <a:pt x="52601" y="259346"/>
                  </a:lnTo>
                  <a:lnTo>
                    <a:pt x="581346" y="17152"/>
                  </a:lnTo>
                  <a:lnTo>
                    <a:pt x="573509" y="0"/>
                  </a:lnTo>
                  <a:close/>
                </a:path>
                <a:path extrusionOk="0" h="281939" w="581660">
                  <a:moveTo>
                    <a:pt x="35123" y="255897"/>
                  </a:moveTo>
                  <a:lnTo>
                    <a:pt x="17931" y="255897"/>
                  </a:lnTo>
                  <a:lnTo>
                    <a:pt x="33998" y="257495"/>
                  </a:lnTo>
                  <a:lnTo>
                    <a:pt x="35123" y="255897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88" name="Google Shape;588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60872" y="4683252"/>
              <a:ext cx="697992" cy="42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70"/>
            <p:cNvSpPr/>
            <p:nvPr/>
          </p:nvSpPr>
          <p:spPr>
            <a:xfrm>
              <a:off x="5990959" y="4700592"/>
              <a:ext cx="553720" cy="280035"/>
            </a:xfrm>
            <a:custGeom>
              <a:rect b="b" l="l" r="r" t="t"/>
              <a:pathLst>
                <a:path extrusionOk="0" h="280035" w="553720">
                  <a:moveTo>
                    <a:pt x="501348" y="258273"/>
                  </a:moveTo>
                  <a:lnTo>
                    <a:pt x="465674" y="261137"/>
                  </a:lnTo>
                  <a:lnTo>
                    <a:pt x="461808" y="265683"/>
                  </a:lnTo>
                  <a:lnTo>
                    <a:pt x="462639" y="276067"/>
                  </a:lnTo>
                  <a:lnTo>
                    <a:pt x="467180" y="279938"/>
                  </a:lnTo>
                  <a:lnTo>
                    <a:pt x="548792" y="273385"/>
                  </a:lnTo>
                  <a:lnTo>
                    <a:pt x="532751" y="273385"/>
                  </a:lnTo>
                  <a:lnTo>
                    <a:pt x="501348" y="258273"/>
                  </a:lnTo>
                  <a:close/>
                </a:path>
                <a:path extrusionOk="0" h="280035" w="553720">
                  <a:moveTo>
                    <a:pt x="519982" y="256776"/>
                  </a:moveTo>
                  <a:lnTo>
                    <a:pt x="501348" y="258273"/>
                  </a:lnTo>
                  <a:lnTo>
                    <a:pt x="532751" y="273385"/>
                  </a:lnTo>
                  <a:lnTo>
                    <a:pt x="534295" y="270168"/>
                  </a:lnTo>
                  <a:lnTo>
                    <a:pt x="529028" y="270168"/>
                  </a:lnTo>
                  <a:lnTo>
                    <a:pt x="519982" y="256776"/>
                  </a:lnTo>
                  <a:close/>
                </a:path>
                <a:path extrusionOk="0" h="280035" w="553720">
                  <a:moveTo>
                    <a:pt x="499207" y="199891"/>
                  </a:moveTo>
                  <a:lnTo>
                    <a:pt x="490589" y="205727"/>
                  </a:lnTo>
                  <a:lnTo>
                    <a:pt x="489459" y="211590"/>
                  </a:lnTo>
                  <a:lnTo>
                    <a:pt x="509509" y="241272"/>
                  </a:lnTo>
                  <a:lnTo>
                    <a:pt x="540912" y="256385"/>
                  </a:lnTo>
                  <a:lnTo>
                    <a:pt x="532751" y="273385"/>
                  </a:lnTo>
                  <a:lnTo>
                    <a:pt x="548792" y="273385"/>
                  </a:lnTo>
                  <a:lnTo>
                    <a:pt x="553679" y="272992"/>
                  </a:lnTo>
                  <a:lnTo>
                    <a:pt x="505063" y="201023"/>
                  </a:lnTo>
                  <a:lnTo>
                    <a:pt x="499207" y="199891"/>
                  </a:lnTo>
                  <a:close/>
                </a:path>
                <a:path extrusionOk="0" h="280035" w="553720">
                  <a:moveTo>
                    <a:pt x="536078" y="255484"/>
                  </a:moveTo>
                  <a:lnTo>
                    <a:pt x="519982" y="256776"/>
                  </a:lnTo>
                  <a:lnTo>
                    <a:pt x="529028" y="270168"/>
                  </a:lnTo>
                  <a:lnTo>
                    <a:pt x="536078" y="255484"/>
                  </a:lnTo>
                  <a:close/>
                </a:path>
                <a:path extrusionOk="0" h="280035" w="553720">
                  <a:moveTo>
                    <a:pt x="539041" y="255484"/>
                  </a:moveTo>
                  <a:lnTo>
                    <a:pt x="536078" y="255484"/>
                  </a:lnTo>
                  <a:lnTo>
                    <a:pt x="529028" y="270168"/>
                  </a:lnTo>
                  <a:lnTo>
                    <a:pt x="534295" y="270168"/>
                  </a:lnTo>
                  <a:lnTo>
                    <a:pt x="540912" y="256385"/>
                  </a:lnTo>
                  <a:lnTo>
                    <a:pt x="539041" y="255484"/>
                  </a:lnTo>
                  <a:close/>
                </a:path>
                <a:path extrusionOk="0" h="280035" w="553720">
                  <a:moveTo>
                    <a:pt x="8161" y="0"/>
                  </a:moveTo>
                  <a:lnTo>
                    <a:pt x="0" y="17000"/>
                  </a:lnTo>
                  <a:lnTo>
                    <a:pt x="501348" y="258273"/>
                  </a:lnTo>
                  <a:lnTo>
                    <a:pt x="519982" y="256776"/>
                  </a:lnTo>
                  <a:lnTo>
                    <a:pt x="509509" y="241272"/>
                  </a:lnTo>
                  <a:lnTo>
                    <a:pt x="8161" y="0"/>
                  </a:lnTo>
                  <a:close/>
                </a:path>
                <a:path extrusionOk="0" h="280035" w="553720">
                  <a:moveTo>
                    <a:pt x="509509" y="241272"/>
                  </a:moveTo>
                  <a:lnTo>
                    <a:pt x="519982" y="256776"/>
                  </a:lnTo>
                  <a:lnTo>
                    <a:pt x="536078" y="255484"/>
                  </a:lnTo>
                  <a:lnTo>
                    <a:pt x="539041" y="255484"/>
                  </a:lnTo>
                  <a:lnTo>
                    <a:pt x="509509" y="241272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90" name="Google Shape;590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78576" y="4692396"/>
              <a:ext cx="231648" cy="411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70"/>
            <p:cNvSpPr/>
            <p:nvPr/>
          </p:nvSpPr>
          <p:spPr>
            <a:xfrm>
              <a:off x="5951316" y="4709092"/>
              <a:ext cx="87629" cy="264795"/>
            </a:xfrm>
            <a:custGeom>
              <a:rect b="b" l="l" r="r" t="t"/>
              <a:pathLst>
                <a:path extrusionOk="0" h="264795" w="87629">
                  <a:moveTo>
                    <a:pt x="10505" y="178445"/>
                  </a:moveTo>
                  <a:lnTo>
                    <a:pt x="1517" y="183694"/>
                  </a:lnTo>
                  <a:lnTo>
                    <a:pt x="0" y="189468"/>
                  </a:lnTo>
                  <a:lnTo>
                    <a:pt x="43724" y="264518"/>
                  </a:lnTo>
                  <a:lnTo>
                    <a:pt x="54629" y="245800"/>
                  </a:lnTo>
                  <a:lnTo>
                    <a:pt x="34305" y="245800"/>
                  </a:lnTo>
                  <a:lnTo>
                    <a:pt x="34305" y="210916"/>
                  </a:lnTo>
                  <a:lnTo>
                    <a:pt x="16272" y="179964"/>
                  </a:lnTo>
                  <a:lnTo>
                    <a:pt x="10505" y="178445"/>
                  </a:lnTo>
                  <a:close/>
                </a:path>
                <a:path extrusionOk="0" h="264795" w="87629">
                  <a:moveTo>
                    <a:pt x="34305" y="210916"/>
                  </a:moveTo>
                  <a:lnTo>
                    <a:pt x="34305" y="245800"/>
                  </a:lnTo>
                  <a:lnTo>
                    <a:pt x="53144" y="245800"/>
                  </a:lnTo>
                  <a:lnTo>
                    <a:pt x="53144" y="241048"/>
                  </a:lnTo>
                  <a:lnTo>
                    <a:pt x="35589" y="241048"/>
                  </a:lnTo>
                  <a:lnTo>
                    <a:pt x="43724" y="227084"/>
                  </a:lnTo>
                  <a:lnTo>
                    <a:pt x="34305" y="210916"/>
                  </a:lnTo>
                  <a:close/>
                </a:path>
                <a:path extrusionOk="0" h="264795" w="87629">
                  <a:moveTo>
                    <a:pt x="76944" y="178445"/>
                  </a:moveTo>
                  <a:lnTo>
                    <a:pt x="71177" y="179964"/>
                  </a:lnTo>
                  <a:lnTo>
                    <a:pt x="53144" y="210916"/>
                  </a:lnTo>
                  <a:lnTo>
                    <a:pt x="53144" y="245800"/>
                  </a:lnTo>
                  <a:lnTo>
                    <a:pt x="54629" y="245800"/>
                  </a:lnTo>
                  <a:lnTo>
                    <a:pt x="87448" y="189468"/>
                  </a:lnTo>
                  <a:lnTo>
                    <a:pt x="85930" y="183694"/>
                  </a:lnTo>
                  <a:lnTo>
                    <a:pt x="76944" y="178445"/>
                  </a:lnTo>
                  <a:close/>
                </a:path>
                <a:path extrusionOk="0" h="264795" w="87629">
                  <a:moveTo>
                    <a:pt x="43724" y="227084"/>
                  </a:moveTo>
                  <a:lnTo>
                    <a:pt x="35589" y="241048"/>
                  </a:lnTo>
                  <a:lnTo>
                    <a:pt x="51860" y="241048"/>
                  </a:lnTo>
                  <a:lnTo>
                    <a:pt x="43724" y="227084"/>
                  </a:lnTo>
                  <a:close/>
                </a:path>
                <a:path extrusionOk="0" h="264795" w="87629">
                  <a:moveTo>
                    <a:pt x="53144" y="210916"/>
                  </a:moveTo>
                  <a:lnTo>
                    <a:pt x="43724" y="227084"/>
                  </a:lnTo>
                  <a:lnTo>
                    <a:pt x="51860" y="241048"/>
                  </a:lnTo>
                  <a:lnTo>
                    <a:pt x="53144" y="241048"/>
                  </a:lnTo>
                  <a:lnTo>
                    <a:pt x="53144" y="210916"/>
                  </a:lnTo>
                  <a:close/>
                </a:path>
                <a:path extrusionOk="0" h="264795" w="87629">
                  <a:moveTo>
                    <a:pt x="53143" y="0"/>
                  </a:moveTo>
                  <a:lnTo>
                    <a:pt x="34305" y="0"/>
                  </a:lnTo>
                  <a:lnTo>
                    <a:pt x="34305" y="210916"/>
                  </a:lnTo>
                  <a:lnTo>
                    <a:pt x="43724" y="227084"/>
                  </a:lnTo>
                  <a:lnTo>
                    <a:pt x="53144" y="210916"/>
                  </a:lnTo>
                  <a:lnTo>
                    <a:pt x="53143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92" name="Google Shape;592;p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71440" y="5085588"/>
              <a:ext cx="286512" cy="475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70"/>
            <p:cNvSpPr/>
            <p:nvPr/>
          </p:nvSpPr>
          <p:spPr>
            <a:xfrm>
              <a:off x="5274866" y="5102977"/>
              <a:ext cx="151764" cy="328295"/>
            </a:xfrm>
            <a:custGeom>
              <a:rect b="b" l="l" r="r" t="t"/>
              <a:pathLst>
                <a:path extrusionOk="0" h="328295" w="151764">
                  <a:moveTo>
                    <a:pt x="13850" y="235788"/>
                  </a:moveTo>
                  <a:lnTo>
                    <a:pt x="3557" y="237305"/>
                  </a:lnTo>
                  <a:lnTo>
                    <a:pt x="0" y="242098"/>
                  </a:lnTo>
                  <a:lnTo>
                    <a:pt x="12649" y="328056"/>
                  </a:lnTo>
                  <a:lnTo>
                    <a:pt x="30445" y="314200"/>
                  </a:lnTo>
                  <a:lnTo>
                    <a:pt x="28354" y="314200"/>
                  </a:lnTo>
                  <a:lnTo>
                    <a:pt x="10872" y="307173"/>
                  </a:lnTo>
                  <a:lnTo>
                    <a:pt x="23853" y="274800"/>
                  </a:lnTo>
                  <a:lnTo>
                    <a:pt x="18637" y="239349"/>
                  </a:lnTo>
                  <a:lnTo>
                    <a:pt x="13850" y="235788"/>
                  </a:lnTo>
                  <a:close/>
                </a:path>
                <a:path extrusionOk="0" h="328295" w="151764">
                  <a:moveTo>
                    <a:pt x="23853" y="274800"/>
                  </a:moveTo>
                  <a:lnTo>
                    <a:pt x="10872" y="307173"/>
                  </a:lnTo>
                  <a:lnTo>
                    <a:pt x="28354" y="314200"/>
                  </a:lnTo>
                  <a:lnTo>
                    <a:pt x="30314" y="309312"/>
                  </a:lnTo>
                  <a:lnTo>
                    <a:pt x="28931" y="309312"/>
                  </a:lnTo>
                  <a:lnTo>
                    <a:pt x="13831" y="303241"/>
                  </a:lnTo>
                  <a:lnTo>
                    <a:pt x="26578" y="293317"/>
                  </a:lnTo>
                  <a:lnTo>
                    <a:pt x="23853" y="274800"/>
                  </a:lnTo>
                  <a:close/>
                </a:path>
                <a:path extrusionOk="0" h="328295" w="151764">
                  <a:moveTo>
                    <a:pt x="69588" y="259831"/>
                  </a:moveTo>
                  <a:lnTo>
                    <a:pt x="41334" y="281828"/>
                  </a:lnTo>
                  <a:lnTo>
                    <a:pt x="28354" y="314200"/>
                  </a:lnTo>
                  <a:lnTo>
                    <a:pt x="30445" y="314200"/>
                  </a:lnTo>
                  <a:lnTo>
                    <a:pt x="81151" y="274721"/>
                  </a:lnTo>
                  <a:lnTo>
                    <a:pt x="81892" y="268795"/>
                  </a:lnTo>
                  <a:lnTo>
                    <a:pt x="75505" y="260572"/>
                  </a:lnTo>
                  <a:lnTo>
                    <a:pt x="69588" y="259831"/>
                  </a:lnTo>
                  <a:close/>
                </a:path>
                <a:path extrusionOk="0" h="328295" w="151764">
                  <a:moveTo>
                    <a:pt x="26578" y="293317"/>
                  </a:moveTo>
                  <a:lnTo>
                    <a:pt x="13831" y="303241"/>
                  </a:lnTo>
                  <a:lnTo>
                    <a:pt x="28931" y="309312"/>
                  </a:lnTo>
                  <a:lnTo>
                    <a:pt x="26578" y="293317"/>
                  </a:lnTo>
                  <a:close/>
                </a:path>
                <a:path extrusionOk="0" h="328295" w="151764">
                  <a:moveTo>
                    <a:pt x="41334" y="281828"/>
                  </a:moveTo>
                  <a:lnTo>
                    <a:pt x="26578" y="293317"/>
                  </a:lnTo>
                  <a:lnTo>
                    <a:pt x="28931" y="309312"/>
                  </a:lnTo>
                  <a:lnTo>
                    <a:pt x="30314" y="309312"/>
                  </a:lnTo>
                  <a:lnTo>
                    <a:pt x="41334" y="281828"/>
                  </a:lnTo>
                  <a:close/>
                </a:path>
                <a:path extrusionOk="0" h="328295" w="151764">
                  <a:moveTo>
                    <a:pt x="134045" y="0"/>
                  </a:moveTo>
                  <a:lnTo>
                    <a:pt x="23853" y="274800"/>
                  </a:lnTo>
                  <a:lnTo>
                    <a:pt x="26578" y="293317"/>
                  </a:lnTo>
                  <a:lnTo>
                    <a:pt x="41334" y="281828"/>
                  </a:lnTo>
                  <a:lnTo>
                    <a:pt x="151527" y="7026"/>
                  </a:lnTo>
                  <a:lnTo>
                    <a:pt x="134045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94" name="Google Shape;594;p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78704" y="5088636"/>
              <a:ext cx="256032" cy="472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70"/>
            <p:cNvSpPr/>
            <p:nvPr/>
          </p:nvSpPr>
          <p:spPr>
            <a:xfrm>
              <a:off x="5408660" y="5103684"/>
              <a:ext cx="129539" cy="327025"/>
            </a:xfrm>
            <a:custGeom>
              <a:rect b="b" l="l" r="r" t="t"/>
              <a:pathLst>
                <a:path extrusionOk="0" h="327025" w="129539">
                  <a:moveTo>
                    <a:pt x="58531" y="254316"/>
                  </a:moveTo>
                  <a:lnTo>
                    <a:pt x="52574" y="254584"/>
                  </a:lnTo>
                  <a:lnTo>
                    <a:pt x="45553" y="262272"/>
                  </a:lnTo>
                  <a:lnTo>
                    <a:pt x="45820" y="268237"/>
                  </a:lnTo>
                  <a:lnTo>
                    <a:pt x="109868" y="326861"/>
                  </a:lnTo>
                  <a:lnTo>
                    <a:pt x="113326" y="311798"/>
                  </a:lnTo>
                  <a:lnTo>
                    <a:pt x="95313" y="311798"/>
                  </a:lnTo>
                  <a:lnTo>
                    <a:pt x="84945" y="278493"/>
                  </a:lnTo>
                  <a:lnTo>
                    <a:pt x="58531" y="254316"/>
                  </a:lnTo>
                  <a:close/>
                </a:path>
                <a:path extrusionOk="0" h="327025" w="129539">
                  <a:moveTo>
                    <a:pt x="84945" y="278493"/>
                  </a:moveTo>
                  <a:lnTo>
                    <a:pt x="95313" y="311798"/>
                  </a:lnTo>
                  <a:lnTo>
                    <a:pt x="111077" y="306878"/>
                  </a:lnTo>
                  <a:lnTo>
                    <a:pt x="95126" y="306878"/>
                  </a:lnTo>
                  <a:lnTo>
                    <a:pt x="98743" y="291122"/>
                  </a:lnTo>
                  <a:lnTo>
                    <a:pt x="84945" y="278493"/>
                  </a:lnTo>
                  <a:close/>
                </a:path>
                <a:path extrusionOk="0" h="327025" w="129539">
                  <a:moveTo>
                    <a:pt x="116003" y="234789"/>
                  </a:moveTo>
                  <a:lnTo>
                    <a:pt x="110948" y="237958"/>
                  </a:lnTo>
                  <a:lnTo>
                    <a:pt x="102931" y="272880"/>
                  </a:lnTo>
                  <a:lnTo>
                    <a:pt x="113299" y="306185"/>
                  </a:lnTo>
                  <a:lnTo>
                    <a:pt x="95313" y="311798"/>
                  </a:lnTo>
                  <a:lnTo>
                    <a:pt x="113326" y="311798"/>
                  </a:lnTo>
                  <a:lnTo>
                    <a:pt x="129308" y="242183"/>
                  </a:lnTo>
                  <a:lnTo>
                    <a:pt x="126142" y="237122"/>
                  </a:lnTo>
                  <a:lnTo>
                    <a:pt x="116003" y="234789"/>
                  </a:lnTo>
                  <a:close/>
                </a:path>
                <a:path extrusionOk="0" h="327025" w="129539">
                  <a:moveTo>
                    <a:pt x="98743" y="291122"/>
                  </a:moveTo>
                  <a:lnTo>
                    <a:pt x="95126" y="306878"/>
                  </a:lnTo>
                  <a:lnTo>
                    <a:pt x="110661" y="302031"/>
                  </a:lnTo>
                  <a:lnTo>
                    <a:pt x="98743" y="291122"/>
                  </a:lnTo>
                  <a:close/>
                </a:path>
                <a:path extrusionOk="0" h="327025" w="129539">
                  <a:moveTo>
                    <a:pt x="102931" y="272880"/>
                  </a:moveTo>
                  <a:lnTo>
                    <a:pt x="98743" y="291122"/>
                  </a:lnTo>
                  <a:lnTo>
                    <a:pt x="110661" y="302031"/>
                  </a:lnTo>
                  <a:lnTo>
                    <a:pt x="95126" y="306878"/>
                  </a:lnTo>
                  <a:lnTo>
                    <a:pt x="111077" y="306878"/>
                  </a:lnTo>
                  <a:lnTo>
                    <a:pt x="113299" y="306185"/>
                  </a:lnTo>
                  <a:lnTo>
                    <a:pt x="102931" y="272880"/>
                  </a:lnTo>
                  <a:close/>
                </a:path>
                <a:path extrusionOk="0" h="327025" w="129539">
                  <a:moveTo>
                    <a:pt x="17984" y="0"/>
                  </a:moveTo>
                  <a:lnTo>
                    <a:pt x="0" y="5612"/>
                  </a:lnTo>
                  <a:lnTo>
                    <a:pt x="84945" y="278493"/>
                  </a:lnTo>
                  <a:lnTo>
                    <a:pt x="98743" y="291122"/>
                  </a:lnTo>
                  <a:lnTo>
                    <a:pt x="102931" y="272880"/>
                  </a:lnTo>
                  <a:lnTo>
                    <a:pt x="17984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6" name="Google Shape;596;p70"/>
            <p:cNvSpPr/>
            <p:nvPr/>
          </p:nvSpPr>
          <p:spPr>
            <a:xfrm>
              <a:off x="5791836" y="5426433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179510" y="0"/>
                  </a:moveTo>
                  <a:lnTo>
                    <a:pt x="0" y="0"/>
                  </a:lnTo>
                  <a:lnTo>
                    <a:pt x="0" y="90792"/>
                  </a:lnTo>
                  <a:lnTo>
                    <a:pt x="179510" y="90792"/>
                  </a:lnTo>
                  <a:lnTo>
                    <a:pt x="179510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7" name="Google Shape;597;p70"/>
            <p:cNvSpPr/>
            <p:nvPr/>
          </p:nvSpPr>
          <p:spPr>
            <a:xfrm>
              <a:off x="5791836" y="5426433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0" y="0"/>
                  </a:moveTo>
                  <a:lnTo>
                    <a:pt x="179510" y="0"/>
                  </a:lnTo>
                  <a:lnTo>
                    <a:pt x="179510" y="90792"/>
                  </a:lnTo>
                  <a:lnTo>
                    <a:pt x="0" y="9079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8" name="Google Shape;598;p70"/>
            <p:cNvSpPr/>
            <p:nvPr/>
          </p:nvSpPr>
          <p:spPr>
            <a:xfrm>
              <a:off x="6022821" y="5425944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179510" y="0"/>
                  </a:moveTo>
                  <a:lnTo>
                    <a:pt x="0" y="0"/>
                  </a:lnTo>
                  <a:lnTo>
                    <a:pt x="0" y="90792"/>
                  </a:lnTo>
                  <a:lnTo>
                    <a:pt x="179510" y="90792"/>
                  </a:lnTo>
                  <a:lnTo>
                    <a:pt x="179510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9" name="Google Shape;599;p70"/>
            <p:cNvSpPr/>
            <p:nvPr/>
          </p:nvSpPr>
          <p:spPr>
            <a:xfrm>
              <a:off x="6022821" y="5425944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0" y="0"/>
                  </a:moveTo>
                  <a:lnTo>
                    <a:pt x="179510" y="0"/>
                  </a:lnTo>
                  <a:lnTo>
                    <a:pt x="179510" y="90792"/>
                  </a:lnTo>
                  <a:lnTo>
                    <a:pt x="0" y="9079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425F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0" name="Google Shape;600;p7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65800" y="5085588"/>
              <a:ext cx="268224" cy="472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70"/>
            <p:cNvSpPr/>
            <p:nvPr/>
          </p:nvSpPr>
          <p:spPr>
            <a:xfrm>
              <a:off x="5865450" y="5103335"/>
              <a:ext cx="139064" cy="323214"/>
            </a:xfrm>
            <a:custGeom>
              <a:rect b="b" l="l" r="r" t="t"/>
              <a:pathLst>
                <a:path extrusionOk="0" h="323214" w="139064">
                  <a:moveTo>
                    <a:pt x="13582" y="230897"/>
                  </a:moveTo>
                  <a:lnTo>
                    <a:pt x="3360" y="232834"/>
                  </a:lnTo>
                  <a:lnTo>
                    <a:pt x="0" y="237766"/>
                  </a:lnTo>
                  <a:lnTo>
                    <a:pt x="16126" y="323138"/>
                  </a:lnTo>
                  <a:lnTo>
                    <a:pt x="33245" y="308655"/>
                  </a:lnTo>
                  <a:lnTo>
                    <a:pt x="31257" y="308655"/>
                  </a:lnTo>
                  <a:lnTo>
                    <a:pt x="13505" y="302345"/>
                  </a:lnTo>
                  <a:lnTo>
                    <a:pt x="25161" y="269472"/>
                  </a:lnTo>
                  <a:lnTo>
                    <a:pt x="18510" y="234261"/>
                  </a:lnTo>
                  <a:lnTo>
                    <a:pt x="13582" y="230897"/>
                  </a:lnTo>
                  <a:close/>
                </a:path>
                <a:path extrusionOk="0" h="323214" w="139064">
                  <a:moveTo>
                    <a:pt x="25161" y="269472"/>
                  </a:moveTo>
                  <a:lnTo>
                    <a:pt x="13505" y="302345"/>
                  </a:lnTo>
                  <a:lnTo>
                    <a:pt x="31257" y="308655"/>
                  </a:lnTo>
                  <a:lnTo>
                    <a:pt x="32997" y="303748"/>
                  </a:lnTo>
                  <a:lnTo>
                    <a:pt x="31635" y="303748"/>
                  </a:lnTo>
                  <a:lnTo>
                    <a:pt x="16301" y="298297"/>
                  </a:lnTo>
                  <a:lnTo>
                    <a:pt x="28635" y="287863"/>
                  </a:lnTo>
                  <a:lnTo>
                    <a:pt x="25161" y="269472"/>
                  </a:lnTo>
                  <a:close/>
                </a:path>
                <a:path extrusionOk="0" h="323214" w="139064">
                  <a:moveTo>
                    <a:pt x="70250" y="252655"/>
                  </a:moveTo>
                  <a:lnTo>
                    <a:pt x="42913" y="275782"/>
                  </a:lnTo>
                  <a:lnTo>
                    <a:pt x="31257" y="308655"/>
                  </a:lnTo>
                  <a:lnTo>
                    <a:pt x="33245" y="308655"/>
                  </a:lnTo>
                  <a:lnTo>
                    <a:pt x="82409" y="267061"/>
                  </a:lnTo>
                  <a:lnTo>
                    <a:pt x="82908" y="261112"/>
                  </a:lnTo>
                  <a:lnTo>
                    <a:pt x="76193" y="253154"/>
                  </a:lnTo>
                  <a:lnTo>
                    <a:pt x="70250" y="252655"/>
                  </a:lnTo>
                  <a:close/>
                </a:path>
                <a:path extrusionOk="0" h="323214" w="139064">
                  <a:moveTo>
                    <a:pt x="28635" y="287863"/>
                  </a:moveTo>
                  <a:lnTo>
                    <a:pt x="16301" y="298297"/>
                  </a:lnTo>
                  <a:lnTo>
                    <a:pt x="31635" y="303748"/>
                  </a:lnTo>
                  <a:lnTo>
                    <a:pt x="28635" y="287863"/>
                  </a:lnTo>
                  <a:close/>
                </a:path>
                <a:path extrusionOk="0" h="323214" w="139064">
                  <a:moveTo>
                    <a:pt x="42913" y="275782"/>
                  </a:moveTo>
                  <a:lnTo>
                    <a:pt x="28635" y="287863"/>
                  </a:lnTo>
                  <a:lnTo>
                    <a:pt x="31635" y="303748"/>
                  </a:lnTo>
                  <a:lnTo>
                    <a:pt x="32997" y="303748"/>
                  </a:lnTo>
                  <a:lnTo>
                    <a:pt x="42913" y="275782"/>
                  </a:lnTo>
                  <a:close/>
                </a:path>
                <a:path extrusionOk="0" h="323214" w="139064">
                  <a:moveTo>
                    <a:pt x="120713" y="0"/>
                  </a:moveTo>
                  <a:lnTo>
                    <a:pt x="25161" y="269472"/>
                  </a:lnTo>
                  <a:lnTo>
                    <a:pt x="28635" y="287863"/>
                  </a:lnTo>
                  <a:lnTo>
                    <a:pt x="42913" y="275782"/>
                  </a:lnTo>
                  <a:lnTo>
                    <a:pt x="138466" y="6310"/>
                  </a:lnTo>
                  <a:lnTo>
                    <a:pt x="120713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2" name="Google Shape;602;p7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54776" y="5085588"/>
              <a:ext cx="274320" cy="4693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70"/>
            <p:cNvSpPr/>
            <p:nvPr/>
          </p:nvSpPr>
          <p:spPr>
            <a:xfrm>
              <a:off x="5986202" y="5103231"/>
              <a:ext cx="141604" cy="323214"/>
            </a:xfrm>
            <a:custGeom>
              <a:rect b="b" l="l" r="r" t="t"/>
              <a:pathLst>
                <a:path extrusionOk="0" h="323214" w="141604">
                  <a:moveTo>
                    <a:pt x="71437" y="252914"/>
                  </a:moveTo>
                  <a:lnTo>
                    <a:pt x="65501" y="253484"/>
                  </a:lnTo>
                  <a:lnTo>
                    <a:pt x="58879" y="261520"/>
                  </a:lnTo>
                  <a:lnTo>
                    <a:pt x="59449" y="267464"/>
                  </a:lnTo>
                  <a:lnTo>
                    <a:pt x="126389" y="322753"/>
                  </a:lnTo>
                  <a:lnTo>
                    <a:pt x="128916" y="308451"/>
                  </a:lnTo>
                  <a:lnTo>
                    <a:pt x="111088" y="308451"/>
                  </a:lnTo>
                  <a:lnTo>
                    <a:pt x="99044" y="275717"/>
                  </a:lnTo>
                  <a:lnTo>
                    <a:pt x="71437" y="252914"/>
                  </a:lnTo>
                  <a:close/>
                </a:path>
                <a:path extrusionOk="0" h="323214" w="141604">
                  <a:moveTo>
                    <a:pt x="99044" y="275717"/>
                  </a:moveTo>
                  <a:lnTo>
                    <a:pt x="111088" y="308451"/>
                  </a:lnTo>
                  <a:lnTo>
                    <a:pt x="124382" y="303547"/>
                  </a:lnTo>
                  <a:lnTo>
                    <a:pt x="110652" y="303547"/>
                  </a:lnTo>
                  <a:lnTo>
                    <a:pt x="113465" y="287628"/>
                  </a:lnTo>
                  <a:lnTo>
                    <a:pt x="99044" y="275717"/>
                  </a:lnTo>
                  <a:close/>
                </a:path>
                <a:path extrusionOk="0" h="323214" w="141604">
                  <a:moveTo>
                    <a:pt x="127844" y="230489"/>
                  </a:moveTo>
                  <a:lnTo>
                    <a:pt x="122957" y="233912"/>
                  </a:lnTo>
                  <a:lnTo>
                    <a:pt x="116722" y="269198"/>
                  </a:lnTo>
                  <a:lnTo>
                    <a:pt x="128765" y="301931"/>
                  </a:lnTo>
                  <a:lnTo>
                    <a:pt x="111088" y="308451"/>
                  </a:lnTo>
                  <a:lnTo>
                    <a:pt x="128916" y="308451"/>
                  </a:lnTo>
                  <a:lnTo>
                    <a:pt x="141507" y="237197"/>
                  </a:lnTo>
                  <a:lnTo>
                    <a:pt x="138089" y="232304"/>
                  </a:lnTo>
                  <a:lnTo>
                    <a:pt x="127844" y="230489"/>
                  </a:lnTo>
                  <a:close/>
                </a:path>
                <a:path extrusionOk="0" h="323214" w="141604">
                  <a:moveTo>
                    <a:pt x="113465" y="287628"/>
                  </a:moveTo>
                  <a:lnTo>
                    <a:pt x="110652" y="303547"/>
                  </a:lnTo>
                  <a:lnTo>
                    <a:pt x="125920" y="297916"/>
                  </a:lnTo>
                  <a:lnTo>
                    <a:pt x="113465" y="287628"/>
                  </a:lnTo>
                  <a:close/>
                </a:path>
                <a:path extrusionOk="0" h="323214" w="141604">
                  <a:moveTo>
                    <a:pt x="116722" y="269198"/>
                  </a:moveTo>
                  <a:lnTo>
                    <a:pt x="113465" y="287628"/>
                  </a:lnTo>
                  <a:lnTo>
                    <a:pt x="125920" y="297916"/>
                  </a:lnTo>
                  <a:lnTo>
                    <a:pt x="110652" y="303547"/>
                  </a:lnTo>
                  <a:lnTo>
                    <a:pt x="124382" y="303547"/>
                  </a:lnTo>
                  <a:lnTo>
                    <a:pt x="128765" y="301931"/>
                  </a:lnTo>
                  <a:lnTo>
                    <a:pt x="116722" y="269198"/>
                  </a:lnTo>
                  <a:close/>
                </a:path>
                <a:path extrusionOk="0" h="323214" w="141604">
                  <a:moveTo>
                    <a:pt x="17677" y="0"/>
                  </a:moveTo>
                  <a:lnTo>
                    <a:pt x="0" y="6520"/>
                  </a:lnTo>
                  <a:lnTo>
                    <a:pt x="99044" y="275717"/>
                  </a:lnTo>
                  <a:lnTo>
                    <a:pt x="113465" y="287628"/>
                  </a:lnTo>
                  <a:lnTo>
                    <a:pt x="116722" y="269198"/>
                  </a:lnTo>
                  <a:lnTo>
                    <a:pt x="17677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4" name="Google Shape;604;p7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38824" y="5088636"/>
              <a:ext cx="246888" cy="472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70"/>
            <p:cNvSpPr/>
            <p:nvPr/>
          </p:nvSpPr>
          <p:spPr>
            <a:xfrm>
              <a:off x="6432711" y="5103972"/>
              <a:ext cx="121284" cy="327025"/>
            </a:xfrm>
            <a:custGeom>
              <a:rect b="b" l="l" r="r" t="t"/>
              <a:pathLst>
                <a:path extrusionOk="0" h="327025" w="121284">
                  <a:moveTo>
                    <a:pt x="13063" y="235070"/>
                  </a:moveTo>
                  <a:lnTo>
                    <a:pt x="3002" y="237726"/>
                  </a:lnTo>
                  <a:lnTo>
                    <a:pt x="0" y="242886"/>
                  </a:lnTo>
                  <a:lnTo>
                    <a:pt x="22122" y="326900"/>
                  </a:lnTo>
                  <a:lnTo>
                    <a:pt x="38029" y="311381"/>
                  </a:lnTo>
                  <a:lnTo>
                    <a:pt x="36191" y="311381"/>
                  </a:lnTo>
                  <a:lnTo>
                    <a:pt x="18036" y="306344"/>
                  </a:lnTo>
                  <a:lnTo>
                    <a:pt x="27339" y="272726"/>
                  </a:lnTo>
                  <a:lnTo>
                    <a:pt x="18215" y="238076"/>
                  </a:lnTo>
                  <a:lnTo>
                    <a:pt x="13063" y="235070"/>
                  </a:lnTo>
                  <a:close/>
                </a:path>
                <a:path extrusionOk="0" h="327025" w="121284">
                  <a:moveTo>
                    <a:pt x="27339" y="272726"/>
                  </a:moveTo>
                  <a:lnTo>
                    <a:pt x="18036" y="306344"/>
                  </a:lnTo>
                  <a:lnTo>
                    <a:pt x="36191" y="311381"/>
                  </a:lnTo>
                  <a:lnTo>
                    <a:pt x="37553" y="306458"/>
                  </a:lnTo>
                  <a:lnTo>
                    <a:pt x="36221" y="306458"/>
                  </a:lnTo>
                  <a:lnTo>
                    <a:pt x="20539" y="302107"/>
                  </a:lnTo>
                  <a:lnTo>
                    <a:pt x="32104" y="290824"/>
                  </a:lnTo>
                  <a:lnTo>
                    <a:pt x="27339" y="272726"/>
                  </a:lnTo>
                  <a:close/>
                </a:path>
                <a:path extrusionOk="0" h="327025" w="121284">
                  <a:moveTo>
                    <a:pt x="71126" y="252755"/>
                  </a:moveTo>
                  <a:lnTo>
                    <a:pt x="45494" y="277761"/>
                  </a:lnTo>
                  <a:lnTo>
                    <a:pt x="36191" y="311381"/>
                  </a:lnTo>
                  <a:lnTo>
                    <a:pt x="38029" y="311381"/>
                  </a:lnTo>
                  <a:lnTo>
                    <a:pt x="84273" y="266265"/>
                  </a:lnTo>
                  <a:lnTo>
                    <a:pt x="84350" y="260294"/>
                  </a:lnTo>
                  <a:lnTo>
                    <a:pt x="77090" y="252832"/>
                  </a:lnTo>
                  <a:lnTo>
                    <a:pt x="71126" y="252755"/>
                  </a:lnTo>
                  <a:close/>
                </a:path>
                <a:path extrusionOk="0" h="327025" w="121284">
                  <a:moveTo>
                    <a:pt x="32104" y="290824"/>
                  </a:moveTo>
                  <a:lnTo>
                    <a:pt x="20539" y="302107"/>
                  </a:lnTo>
                  <a:lnTo>
                    <a:pt x="36221" y="306458"/>
                  </a:lnTo>
                  <a:lnTo>
                    <a:pt x="32104" y="290824"/>
                  </a:lnTo>
                  <a:close/>
                </a:path>
                <a:path extrusionOk="0" h="327025" w="121284">
                  <a:moveTo>
                    <a:pt x="45494" y="277761"/>
                  </a:moveTo>
                  <a:lnTo>
                    <a:pt x="32104" y="290824"/>
                  </a:lnTo>
                  <a:lnTo>
                    <a:pt x="36221" y="306458"/>
                  </a:lnTo>
                  <a:lnTo>
                    <a:pt x="37553" y="306458"/>
                  </a:lnTo>
                  <a:lnTo>
                    <a:pt x="45494" y="277761"/>
                  </a:lnTo>
                  <a:close/>
                </a:path>
                <a:path extrusionOk="0" h="327025" w="121284">
                  <a:moveTo>
                    <a:pt x="102811" y="0"/>
                  </a:moveTo>
                  <a:lnTo>
                    <a:pt x="27339" y="272726"/>
                  </a:lnTo>
                  <a:lnTo>
                    <a:pt x="32104" y="290824"/>
                  </a:lnTo>
                  <a:lnTo>
                    <a:pt x="45494" y="277761"/>
                  </a:lnTo>
                  <a:lnTo>
                    <a:pt x="120966" y="5035"/>
                  </a:lnTo>
                  <a:lnTo>
                    <a:pt x="102811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6" name="Google Shape;606;p7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506464" y="5085588"/>
              <a:ext cx="316992" cy="475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70"/>
            <p:cNvSpPr/>
            <p:nvPr/>
          </p:nvSpPr>
          <p:spPr>
            <a:xfrm>
              <a:off x="6536184" y="5102253"/>
              <a:ext cx="177165" cy="328295"/>
            </a:xfrm>
            <a:custGeom>
              <a:rect b="b" l="l" r="r" t="t"/>
              <a:pathLst>
                <a:path extrusionOk="0" h="328295" w="177165">
                  <a:moveTo>
                    <a:pt x="108723" y="265102"/>
                  </a:moveTo>
                  <a:lnTo>
                    <a:pt x="102889" y="266339"/>
                  </a:lnTo>
                  <a:lnTo>
                    <a:pt x="97215" y="275071"/>
                  </a:lnTo>
                  <a:lnTo>
                    <a:pt x="98451" y="280913"/>
                  </a:lnTo>
                  <a:lnTo>
                    <a:pt x="171192" y="328289"/>
                  </a:lnTo>
                  <a:lnTo>
                    <a:pt x="171967" y="315807"/>
                  </a:lnTo>
                  <a:lnTo>
                    <a:pt x="154377" y="315807"/>
                  </a:lnTo>
                  <a:lnTo>
                    <a:pt x="138721" y="284640"/>
                  </a:lnTo>
                  <a:lnTo>
                    <a:pt x="108723" y="265102"/>
                  </a:lnTo>
                  <a:close/>
                </a:path>
                <a:path extrusionOk="0" h="328295" w="177165">
                  <a:moveTo>
                    <a:pt x="138721" y="284640"/>
                  </a:moveTo>
                  <a:lnTo>
                    <a:pt x="154377" y="315807"/>
                  </a:lnTo>
                  <a:lnTo>
                    <a:pt x="163954" y="310983"/>
                  </a:lnTo>
                  <a:lnTo>
                    <a:pt x="153391" y="310983"/>
                  </a:lnTo>
                  <a:lnTo>
                    <a:pt x="154393" y="294847"/>
                  </a:lnTo>
                  <a:lnTo>
                    <a:pt x="138721" y="284640"/>
                  </a:lnTo>
                  <a:close/>
                </a:path>
                <a:path extrusionOk="0" h="328295" w="177165">
                  <a:moveTo>
                    <a:pt x="162243" y="236449"/>
                  </a:moveTo>
                  <a:lnTo>
                    <a:pt x="157773" y="240402"/>
                  </a:lnTo>
                  <a:lnTo>
                    <a:pt x="155553" y="276166"/>
                  </a:lnTo>
                  <a:lnTo>
                    <a:pt x="171207" y="307331"/>
                  </a:lnTo>
                  <a:lnTo>
                    <a:pt x="154377" y="315807"/>
                  </a:lnTo>
                  <a:lnTo>
                    <a:pt x="171967" y="315807"/>
                  </a:lnTo>
                  <a:lnTo>
                    <a:pt x="176575" y="241573"/>
                  </a:lnTo>
                  <a:lnTo>
                    <a:pt x="172628" y="237096"/>
                  </a:lnTo>
                  <a:lnTo>
                    <a:pt x="162243" y="236449"/>
                  </a:lnTo>
                  <a:close/>
                </a:path>
                <a:path extrusionOk="0" h="328295" w="177165">
                  <a:moveTo>
                    <a:pt x="154393" y="294847"/>
                  </a:moveTo>
                  <a:lnTo>
                    <a:pt x="153391" y="310983"/>
                  </a:lnTo>
                  <a:lnTo>
                    <a:pt x="167929" y="303663"/>
                  </a:lnTo>
                  <a:lnTo>
                    <a:pt x="154393" y="294847"/>
                  </a:lnTo>
                  <a:close/>
                </a:path>
                <a:path extrusionOk="0" h="328295" w="177165">
                  <a:moveTo>
                    <a:pt x="155553" y="276166"/>
                  </a:moveTo>
                  <a:lnTo>
                    <a:pt x="154393" y="294847"/>
                  </a:lnTo>
                  <a:lnTo>
                    <a:pt x="167929" y="303663"/>
                  </a:lnTo>
                  <a:lnTo>
                    <a:pt x="153391" y="310983"/>
                  </a:lnTo>
                  <a:lnTo>
                    <a:pt x="163954" y="310983"/>
                  </a:lnTo>
                  <a:lnTo>
                    <a:pt x="171207" y="307331"/>
                  </a:lnTo>
                  <a:lnTo>
                    <a:pt x="155553" y="276166"/>
                  </a:lnTo>
                  <a:close/>
                </a:path>
                <a:path extrusionOk="0" h="328295" w="177165">
                  <a:moveTo>
                    <a:pt x="16830" y="0"/>
                  </a:moveTo>
                  <a:lnTo>
                    <a:pt x="0" y="8474"/>
                  </a:lnTo>
                  <a:lnTo>
                    <a:pt x="138721" y="284640"/>
                  </a:lnTo>
                  <a:lnTo>
                    <a:pt x="154393" y="294847"/>
                  </a:lnTo>
                  <a:lnTo>
                    <a:pt x="155553" y="276166"/>
                  </a:lnTo>
                  <a:lnTo>
                    <a:pt x="16830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8" name="Google Shape;608;p70"/>
            <p:cNvSpPr/>
            <p:nvPr/>
          </p:nvSpPr>
          <p:spPr>
            <a:xfrm>
              <a:off x="5197776" y="5430992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179510" y="0"/>
                  </a:moveTo>
                  <a:lnTo>
                    <a:pt x="0" y="0"/>
                  </a:lnTo>
                  <a:lnTo>
                    <a:pt x="0" y="90793"/>
                  </a:lnTo>
                  <a:lnTo>
                    <a:pt x="179510" y="90793"/>
                  </a:lnTo>
                  <a:lnTo>
                    <a:pt x="179510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9" name="Google Shape;609;p70"/>
            <p:cNvSpPr/>
            <p:nvPr/>
          </p:nvSpPr>
          <p:spPr>
            <a:xfrm>
              <a:off x="5197776" y="5430992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0" y="0"/>
                  </a:moveTo>
                  <a:lnTo>
                    <a:pt x="179510" y="0"/>
                  </a:lnTo>
                  <a:lnTo>
                    <a:pt x="179510" y="90792"/>
                  </a:lnTo>
                  <a:lnTo>
                    <a:pt x="0" y="9079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0" name="Google Shape;610;p70"/>
            <p:cNvSpPr/>
            <p:nvPr/>
          </p:nvSpPr>
          <p:spPr>
            <a:xfrm>
              <a:off x="5428761" y="5430504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179510" y="0"/>
                  </a:moveTo>
                  <a:lnTo>
                    <a:pt x="0" y="0"/>
                  </a:lnTo>
                  <a:lnTo>
                    <a:pt x="0" y="90792"/>
                  </a:lnTo>
                  <a:lnTo>
                    <a:pt x="179510" y="90792"/>
                  </a:lnTo>
                  <a:lnTo>
                    <a:pt x="179510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1" name="Google Shape;611;p70"/>
            <p:cNvSpPr/>
            <p:nvPr/>
          </p:nvSpPr>
          <p:spPr>
            <a:xfrm>
              <a:off x="5428761" y="5430504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0" y="0"/>
                  </a:moveTo>
                  <a:lnTo>
                    <a:pt x="179510" y="0"/>
                  </a:lnTo>
                  <a:lnTo>
                    <a:pt x="179510" y="90792"/>
                  </a:lnTo>
                  <a:lnTo>
                    <a:pt x="0" y="9079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425F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2" name="Google Shape;612;p70"/>
            <p:cNvSpPr/>
            <p:nvPr/>
          </p:nvSpPr>
          <p:spPr>
            <a:xfrm>
              <a:off x="6365089" y="5430830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179510" y="0"/>
                  </a:moveTo>
                  <a:lnTo>
                    <a:pt x="0" y="0"/>
                  </a:lnTo>
                  <a:lnTo>
                    <a:pt x="0" y="90792"/>
                  </a:lnTo>
                  <a:lnTo>
                    <a:pt x="179510" y="90792"/>
                  </a:lnTo>
                  <a:lnTo>
                    <a:pt x="179510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3" name="Google Shape;613;p70"/>
            <p:cNvSpPr/>
            <p:nvPr/>
          </p:nvSpPr>
          <p:spPr>
            <a:xfrm>
              <a:off x="6365089" y="5430830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0" y="0"/>
                  </a:moveTo>
                  <a:lnTo>
                    <a:pt x="179510" y="0"/>
                  </a:lnTo>
                  <a:lnTo>
                    <a:pt x="179510" y="90792"/>
                  </a:lnTo>
                  <a:lnTo>
                    <a:pt x="0" y="9079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425F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4" name="Google Shape;614;p70"/>
            <p:cNvSpPr/>
            <p:nvPr/>
          </p:nvSpPr>
          <p:spPr>
            <a:xfrm>
              <a:off x="6617601" y="5430504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179510" y="0"/>
                  </a:moveTo>
                  <a:lnTo>
                    <a:pt x="0" y="0"/>
                  </a:lnTo>
                  <a:lnTo>
                    <a:pt x="0" y="90792"/>
                  </a:lnTo>
                  <a:lnTo>
                    <a:pt x="179510" y="90792"/>
                  </a:lnTo>
                  <a:lnTo>
                    <a:pt x="179510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5" name="Google Shape;615;p70"/>
            <p:cNvSpPr/>
            <p:nvPr/>
          </p:nvSpPr>
          <p:spPr>
            <a:xfrm>
              <a:off x="6617601" y="5430504"/>
              <a:ext cx="179704" cy="90804"/>
            </a:xfrm>
            <a:custGeom>
              <a:rect b="b" l="l" r="r" t="t"/>
              <a:pathLst>
                <a:path extrusionOk="0" h="90804" w="179704">
                  <a:moveTo>
                    <a:pt x="0" y="0"/>
                  </a:moveTo>
                  <a:lnTo>
                    <a:pt x="179510" y="0"/>
                  </a:lnTo>
                  <a:lnTo>
                    <a:pt x="179510" y="90792"/>
                  </a:lnTo>
                  <a:lnTo>
                    <a:pt x="0" y="9079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6" name="Google Shape;616;p70"/>
            <p:cNvSpPr/>
            <p:nvPr/>
          </p:nvSpPr>
          <p:spPr>
            <a:xfrm>
              <a:off x="5748130" y="4576169"/>
              <a:ext cx="494029" cy="133350"/>
            </a:xfrm>
            <a:custGeom>
              <a:rect b="b" l="l" r="r" t="t"/>
              <a:pathLst>
                <a:path extrusionOk="0" h="133350" w="494029">
                  <a:moveTo>
                    <a:pt x="246909" y="0"/>
                  </a:moveTo>
                  <a:lnTo>
                    <a:pt x="0" y="66461"/>
                  </a:lnTo>
                  <a:lnTo>
                    <a:pt x="246909" y="132923"/>
                  </a:lnTo>
                  <a:lnTo>
                    <a:pt x="493819" y="66461"/>
                  </a:lnTo>
                  <a:lnTo>
                    <a:pt x="246909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7" name="Google Shape;617;p70"/>
            <p:cNvSpPr/>
            <p:nvPr/>
          </p:nvSpPr>
          <p:spPr>
            <a:xfrm>
              <a:off x="5748130" y="4576169"/>
              <a:ext cx="494029" cy="133350"/>
            </a:xfrm>
            <a:custGeom>
              <a:rect b="b" l="l" r="r" t="t"/>
              <a:pathLst>
                <a:path extrusionOk="0" h="133350" w="494029">
                  <a:moveTo>
                    <a:pt x="0" y="66461"/>
                  </a:moveTo>
                  <a:lnTo>
                    <a:pt x="246909" y="0"/>
                  </a:lnTo>
                  <a:lnTo>
                    <a:pt x="493819" y="66461"/>
                  </a:lnTo>
                  <a:lnTo>
                    <a:pt x="246909" y="132923"/>
                  </a:lnTo>
                  <a:lnTo>
                    <a:pt x="0" y="66461"/>
                  </a:lnTo>
                  <a:close/>
                </a:path>
              </a:pathLst>
            </a:custGeom>
            <a:noFill/>
            <a:ln cap="flat" cmpd="sng" w="18850">
              <a:solidFill>
                <a:srgbClr val="8400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Metric: Classification error</a:t>
            </a:r>
            <a:endParaRPr/>
          </a:p>
        </p:txBody>
      </p:sp>
      <p:sp>
        <p:nvSpPr>
          <p:cNvPr id="623" name="Google Shape;62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measures fraction of mistakes:</a:t>
            </a:r>
            <a:endParaRPr/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Error = # incorrect predictions / # example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possible value : 0.0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Worst possible value: 1.0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find the best tree?</a:t>
            </a:r>
            <a:endParaRPr/>
          </a:p>
        </p:txBody>
      </p:sp>
      <p:sp>
        <p:nvSpPr>
          <p:cNvPr id="629" name="Google Shape;629;p72"/>
          <p:cNvSpPr txBox="1"/>
          <p:nvPr>
            <p:ph idx="1" type="body"/>
          </p:nvPr>
        </p:nvSpPr>
        <p:spPr>
          <a:xfrm>
            <a:off x="311700" y="1152475"/>
            <a:ext cx="85206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B0007E"/>
                </a:solidFill>
              </a:rPr>
              <a:t>Exponentially </a:t>
            </a:r>
            <a:r>
              <a:rPr lang="en" sz="1600">
                <a:solidFill>
                  <a:srgbClr val="2B2728"/>
                </a:solidFill>
              </a:rPr>
              <a:t>large number of possible trees makes decision tree learning </a:t>
            </a:r>
            <a:r>
              <a:rPr lang="en" sz="1600">
                <a:solidFill>
                  <a:srgbClr val="B0007E"/>
                </a:solidFill>
              </a:rPr>
              <a:t>hard</a:t>
            </a:r>
            <a:r>
              <a:rPr lang="en" sz="1600">
                <a:solidFill>
                  <a:srgbClr val="2B2728"/>
                </a:solidFill>
              </a:rPr>
              <a:t>!</a:t>
            </a:r>
            <a:endParaRPr/>
          </a:p>
        </p:txBody>
      </p:sp>
      <p:pic>
        <p:nvPicPr>
          <p:cNvPr id="630" name="Google Shape;63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55875"/>
            <a:ext cx="6423126" cy="24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2"/>
          <p:cNvSpPr txBox="1"/>
          <p:nvPr/>
        </p:nvSpPr>
        <p:spPr>
          <a:xfrm>
            <a:off x="6885925" y="2543250"/>
            <a:ext cx="21729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75">
            <a:spAutoFit/>
          </a:bodyPr>
          <a:lstStyle/>
          <a:p>
            <a:pPr indent="0" lvl="0" marL="12700" marR="0" rtl="0" algn="l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Learning the smallest decision tree is an </a:t>
            </a:r>
            <a:r>
              <a:rPr i="1" lang="en" sz="1600">
                <a:latin typeface="Arial"/>
                <a:ea typeface="Arial"/>
                <a:cs typeface="Arial"/>
                <a:sym typeface="Arial"/>
              </a:rPr>
              <a:t>NP-hard problem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[Hyafil &amp; Rivest ’76]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Decision Tree Learning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Training Data Table</a:t>
            </a:r>
            <a:endParaRPr/>
          </a:p>
        </p:txBody>
      </p:sp>
      <p:sp>
        <p:nvSpPr>
          <p:cNvPr id="642" name="Google Shape;642;p74"/>
          <p:cNvSpPr txBox="1"/>
          <p:nvPr/>
        </p:nvSpPr>
        <p:spPr>
          <a:xfrm>
            <a:off x="407186" y="1190530"/>
            <a:ext cx="2511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Assume </a:t>
            </a:r>
            <a:r>
              <a:rPr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= 40, 3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features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43" name="Google Shape;643;p74"/>
          <p:cNvGraphicFramePr/>
          <p:nvPr/>
        </p:nvGraphicFramePr>
        <p:xfrm>
          <a:off x="407173" y="1661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792000"/>
                <a:gridCol w="577250"/>
                <a:gridCol w="736575"/>
                <a:gridCol w="509150"/>
              </a:tblGrid>
              <a:tr h="185725"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4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Term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425" marB="0" marR="0" marL="0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Income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4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0007E"/>
                    </a:solidFill>
                  </a:tcPr>
                </a:tc>
              </a:tr>
              <a:tr h="17900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3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300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300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3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fair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fair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poor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fair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poor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poor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fair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DC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With All The Data</a:t>
            </a:r>
            <a:endParaRPr/>
          </a:p>
        </p:txBody>
      </p:sp>
      <p:pic>
        <p:nvPicPr>
          <p:cNvPr id="649" name="Google Shape;6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11" y="1050850"/>
            <a:ext cx="6695975" cy="3515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Compact Visual Notation: Root Node</a:t>
            </a:r>
            <a:endParaRPr/>
          </a:p>
        </p:txBody>
      </p:sp>
      <p:pic>
        <p:nvPicPr>
          <p:cNvPr id="655" name="Google Shape;6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148" y="1198525"/>
            <a:ext cx="7093699" cy="31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Stump: Single Level Lree</a:t>
            </a:r>
            <a:endParaRPr/>
          </a:p>
        </p:txBody>
      </p:sp>
      <p:pic>
        <p:nvPicPr>
          <p:cNvPr id="661" name="Google Shape;6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238" y="1231675"/>
            <a:ext cx="5503526" cy="33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</a:t>
            </a:r>
            <a:endParaRPr/>
          </a:p>
        </p:txBody>
      </p:sp>
      <p:sp>
        <p:nvSpPr>
          <p:cNvPr id="328" name="Google Shape;328;p60"/>
          <p:cNvSpPr txBox="1"/>
          <p:nvPr>
            <p:ph idx="1" type="body"/>
          </p:nvPr>
        </p:nvSpPr>
        <p:spPr>
          <a:xfrm>
            <a:off x="311700" y="1389600"/>
            <a:ext cx="524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Boosting.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 Vector Machines.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Colab Demonstration.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0"/>
          <p:cNvSpPr txBox="1"/>
          <p:nvPr/>
        </p:nvSpPr>
        <p:spPr>
          <a:xfrm>
            <a:off x="4911650" y="4835925"/>
            <a:ext cx="40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were modified from CS239 Stanford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Notation: Intermediate Nodes</a:t>
            </a:r>
            <a:endParaRPr/>
          </a:p>
        </p:txBody>
      </p:sp>
      <p:pic>
        <p:nvPicPr>
          <p:cNvPr id="667" name="Google Shape;66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688" y="1174875"/>
            <a:ext cx="5946625" cy="33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Predictions With a Decision Stump</a:t>
            </a:r>
            <a:endParaRPr/>
          </a:p>
        </p:txBody>
      </p:sp>
      <p:pic>
        <p:nvPicPr>
          <p:cNvPr id="673" name="Google Shape;67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1975"/>
            <a:ext cx="5226900" cy="30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9"/>
          <p:cNvSpPr txBox="1"/>
          <p:nvPr/>
        </p:nvSpPr>
        <p:spPr>
          <a:xfrm>
            <a:off x="5832275" y="2256288"/>
            <a:ext cx="31122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000">
            <a:spAutoFit/>
          </a:bodyPr>
          <a:lstStyle/>
          <a:p>
            <a:pPr indent="0" lvl="0" marL="12700" marR="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For each intermediate node, set </a:t>
            </a:r>
            <a:r>
              <a:rPr i="1" lang="en" sz="1700">
                <a:latin typeface="Georgia"/>
                <a:ea typeface="Georgia"/>
                <a:cs typeface="Georgia"/>
                <a:sym typeface="Georgia"/>
              </a:rPr>
              <a:t>ŷ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= majority value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The Best Feature To Split 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learn a decision stump?</a:t>
            </a:r>
            <a:endParaRPr/>
          </a:p>
        </p:txBody>
      </p:sp>
      <p:pic>
        <p:nvPicPr>
          <p:cNvPr id="685" name="Google Shape;68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15" y="1217450"/>
            <a:ext cx="6600774" cy="29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/>
          <p:nvPr>
            <p:ph type="title"/>
          </p:nvPr>
        </p:nvSpPr>
        <p:spPr>
          <a:xfrm>
            <a:off x="511925" y="851557"/>
            <a:ext cx="79599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4675">
            <a:spAutoFit/>
          </a:bodyPr>
          <a:lstStyle/>
          <a:p>
            <a:pPr indent="0" lvl="0" marL="419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select the best feature?</a:t>
            </a:r>
            <a:endParaRPr/>
          </a:p>
        </p:txBody>
      </p:sp>
      <p:sp>
        <p:nvSpPr>
          <p:cNvPr id="691" name="Google Shape;691;p82"/>
          <p:cNvSpPr txBox="1"/>
          <p:nvPr/>
        </p:nvSpPr>
        <p:spPr>
          <a:xfrm>
            <a:off x="2349028" y="2488016"/>
            <a:ext cx="714600" cy="3900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0450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22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7997" y="3725261"/>
            <a:ext cx="151279" cy="5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2"/>
          <p:cNvSpPr txBox="1"/>
          <p:nvPr/>
        </p:nvSpPr>
        <p:spPr>
          <a:xfrm>
            <a:off x="1035318" y="3800805"/>
            <a:ext cx="880800" cy="3996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900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excellent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9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82"/>
          <p:cNvSpPr txBox="1"/>
          <p:nvPr/>
        </p:nvSpPr>
        <p:spPr>
          <a:xfrm>
            <a:off x="2321439" y="3800805"/>
            <a:ext cx="775800" cy="3870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325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fair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9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82"/>
          <p:cNvSpPr txBox="1"/>
          <p:nvPr/>
        </p:nvSpPr>
        <p:spPr>
          <a:xfrm>
            <a:off x="3502625" y="3800805"/>
            <a:ext cx="678900" cy="3918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poor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4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82"/>
          <p:cNvSpPr/>
          <p:nvPr/>
        </p:nvSpPr>
        <p:spPr>
          <a:xfrm>
            <a:off x="846050" y="2414889"/>
            <a:ext cx="3679748" cy="1888896"/>
          </a:xfrm>
          <a:custGeom>
            <a:rect b="b" l="l" r="r" t="t"/>
            <a:pathLst>
              <a:path extrusionOk="0" h="2485390" w="4043679">
                <a:moveTo>
                  <a:pt x="0" y="0"/>
                </a:moveTo>
                <a:lnTo>
                  <a:pt x="4043572" y="0"/>
                </a:lnTo>
                <a:lnTo>
                  <a:pt x="4043572" y="2485019"/>
                </a:lnTo>
                <a:lnTo>
                  <a:pt x="0" y="248501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8850">
            <a:solidFill>
              <a:srgbClr val="B0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97" name="Google Shape;697;p82"/>
          <p:cNvSpPr txBox="1"/>
          <p:nvPr/>
        </p:nvSpPr>
        <p:spPr>
          <a:xfrm>
            <a:off x="949674" y="2410265"/>
            <a:ext cx="999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Loan status: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Safe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8" name="Google Shape;698;p82"/>
          <p:cNvGrpSpPr/>
          <p:nvPr/>
        </p:nvGrpSpPr>
        <p:grpSpPr>
          <a:xfrm>
            <a:off x="1915768" y="3147334"/>
            <a:ext cx="1591557" cy="302714"/>
            <a:chOff x="2107310" y="4552541"/>
            <a:chExt cx="1750695" cy="398780"/>
          </a:xfrm>
        </p:grpSpPr>
        <p:sp>
          <p:nvSpPr>
            <p:cNvPr id="699" name="Google Shape;699;p82"/>
            <p:cNvSpPr/>
            <p:nvPr/>
          </p:nvSpPr>
          <p:spPr>
            <a:xfrm>
              <a:off x="2107310" y="4552541"/>
              <a:ext cx="1750695" cy="398780"/>
            </a:xfrm>
            <a:custGeom>
              <a:rect b="b" l="l" r="r" t="t"/>
              <a:pathLst>
                <a:path extrusionOk="0" h="398779" w="1750695">
                  <a:moveTo>
                    <a:pt x="875263" y="0"/>
                  </a:moveTo>
                  <a:lnTo>
                    <a:pt x="0" y="199092"/>
                  </a:lnTo>
                  <a:lnTo>
                    <a:pt x="875263" y="398184"/>
                  </a:lnTo>
                  <a:lnTo>
                    <a:pt x="1750527" y="199092"/>
                  </a:lnTo>
                  <a:lnTo>
                    <a:pt x="875263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00" name="Google Shape;700;p82"/>
            <p:cNvSpPr/>
            <p:nvPr/>
          </p:nvSpPr>
          <p:spPr>
            <a:xfrm>
              <a:off x="2107310" y="4552541"/>
              <a:ext cx="1750695" cy="398780"/>
            </a:xfrm>
            <a:custGeom>
              <a:rect b="b" l="l" r="r" t="t"/>
              <a:pathLst>
                <a:path extrusionOk="0" h="398779" w="1750695">
                  <a:moveTo>
                    <a:pt x="0" y="199092"/>
                  </a:moveTo>
                  <a:lnTo>
                    <a:pt x="875263" y="0"/>
                  </a:lnTo>
                  <a:lnTo>
                    <a:pt x="1750527" y="199092"/>
                  </a:lnTo>
                  <a:lnTo>
                    <a:pt x="875263" y="398184"/>
                  </a:lnTo>
                  <a:lnTo>
                    <a:pt x="0" y="199092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701" name="Google Shape;701;p82"/>
          <p:cNvSpPr txBox="1"/>
          <p:nvPr/>
        </p:nvSpPr>
        <p:spPr>
          <a:xfrm>
            <a:off x="2447824" y="3206087"/>
            <a:ext cx="525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Credit?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2" name="Google Shape;702;p82"/>
          <p:cNvGrpSpPr/>
          <p:nvPr/>
        </p:nvGrpSpPr>
        <p:grpSpPr>
          <a:xfrm>
            <a:off x="1475550" y="2880678"/>
            <a:ext cx="2367022" cy="926328"/>
            <a:chOff x="1623075" y="4201261"/>
            <a:chExt cx="2603698" cy="1220298"/>
          </a:xfrm>
        </p:grpSpPr>
        <p:sp>
          <p:nvSpPr>
            <p:cNvPr id="703" name="Google Shape;703;p82"/>
            <p:cNvSpPr/>
            <p:nvPr/>
          </p:nvSpPr>
          <p:spPr>
            <a:xfrm>
              <a:off x="1623075" y="4751634"/>
              <a:ext cx="484505" cy="669925"/>
            </a:xfrm>
            <a:custGeom>
              <a:rect b="b" l="l" r="r" t="t"/>
              <a:pathLst>
                <a:path extrusionOk="0" h="669925" w="484505">
                  <a:moveTo>
                    <a:pt x="484235" y="0"/>
                  </a:moveTo>
                  <a:lnTo>
                    <a:pt x="0" y="0"/>
                  </a:lnTo>
                  <a:lnTo>
                    <a:pt x="0" y="669338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04" name="Google Shape;704;p82"/>
            <p:cNvSpPr/>
            <p:nvPr/>
          </p:nvSpPr>
          <p:spPr>
            <a:xfrm>
              <a:off x="3857838" y="4751634"/>
              <a:ext cx="368935" cy="662305"/>
            </a:xfrm>
            <a:custGeom>
              <a:rect b="b" l="l" r="r" t="t"/>
              <a:pathLst>
                <a:path extrusionOk="0" h="662304" w="368935">
                  <a:moveTo>
                    <a:pt x="0" y="0"/>
                  </a:moveTo>
                  <a:lnTo>
                    <a:pt x="368368" y="0"/>
                  </a:lnTo>
                  <a:lnTo>
                    <a:pt x="368368" y="661875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05" name="Google Shape;705;p82"/>
            <p:cNvSpPr/>
            <p:nvPr/>
          </p:nvSpPr>
          <p:spPr>
            <a:xfrm>
              <a:off x="2980096" y="4950725"/>
              <a:ext cx="2540" cy="455930"/>
            </a:xfrm>
            <a:custGeom>
              <a:rect b="b" l="l" r="r" t="t"/>
              <a:pathLst>
                <a:path extrusionOk="0" h="455929" w="2539">
                  <a:moveTo>
                    <a:pt x="2477" y="0"/>
                  </a:moveTo>
                  <a:lnTo>
                    <a:pt x="0" y="455725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06" name="Google Shape;706;p82"/>
            <p:cNvSpPr/>
            <p:nvPr/>
          </p:nvSpPr>
          <p:spPr>
            <a:xfrm>
              <a:off x="2937629" y="4201261"/>
              <a:ext cx="87630" cy="351790"/>
            </a:xfrm>
            <a:custGeom>
              <a:rect b="b" l="l" r="r" t="t"/>
              <a:pathLst>
                <a:path extrusionOk="0" h="351789" w="87630">
                  <a:moveTo>
                    <a:pt x="10323" y="265805"/>
                  </a:moveTo>
                  <a:lnTo>
                    <a:pt x="1423" y="271202"/>
                  </a:lnTo>
                  <a:lnTo>
                    <a:pt x="0" y="277000"/>
                  </a:lnTo>
                  <a:lnTo>
                    <a:pt x="44945" y="351323"/>
                  </a:lnTo>
                  <a:lnTo>
                    <a:pt x="55356" y="332762"/>
                  </a:lnTo>
                  <a:lnTo>
                    <a:pt x="35222" y="332762"/>
                  </a:lnTo>
                  <a:lnTo>
                    <a:pt x="34651" y="297884"/>
                  </a:lnTo>
                  <a:lnTo>
                    <a:pt x="16115" y="267230"/>
                  </a:lnTo>
                  <a:lnTo>
                    <a:pt x="10323" y="265805"/>
                  </a:lnTo>
                  <a:close/>
                </a:path>
                <a:path extrusionOk="0" h="351789" w="87630">
                  <a:moveTo>
                    <a:pt x="34651" y="297884"/>
                  </a:moveTo>
                  <a:lnTo>
                    <a:pt x="35222" y="332762"/>
                  </a:lnTo>
                  <a:lnTo>
                    <a:pt x="54057" y="332454"/>
                  </a:lnTo>
                  <a:lnTo>
                    <a:pt x="53984" y="327991"/>
                  </a:lnTo>
                  <a:lnTo>
                    <a:pt x="36427" y="327991"/>
                  </a:lnTo>
                  <a:lnTo>
                    <a:pt x="44334" y="313894"/>
                  </a:lnTo>
                  <a:lnTo>
                    <a:pt x="34651" y="297884"/>
                  </a:lnTo>
                  <a:close/>
                </a:path>
                <a:path extrusionOk="0" h="351789" w="87630">
                  <a:moveTo>
                    <a:pt x="76753" y="264717"/>
                  </a:moveTo>
                  <a:lnTo>
                    <a:pt x="71012" y="266331"/>
                  </a:lnTo>
                  <a:lnTo>
                    <a:pt x="53487" y="297575"/>
                  </a:lnTo>
                  <a:lnTo>
                    <a:pt x="54057" y="332454"/>
                  </a:lnTo>
                  <a:lnTo>
                    <a:pt x="35222" y="332762"/>
                  </a:lnTo>
                  <a:lnTo>
                    <a:pt x="55356" y="332762"/>
                  </a:lnTo>
                  <a:lnTo>
                    <a:pt x="87436" y="275567"/>
                  </a:lnTo>
                  <a:lnTo>
                    <a:pt x="85825" y="269817"/>
                  </a:lnTo>
                  <a:lnTo>
                    <a:pt x="76753" y="264717"/>
                  </a:lnTo>
                  <a:close/>
                </a:path>
                <a:path extrusionOk="0" h="351789" w="87630">
                  <a:moveTo>
                    <a:pt x="44334" y="313894"/>
                  </a:moveTo>
                  <a:lnTo>
                    <a:pt x="36427" y="327991"/>
                  </a:lnTo>
                  <a:lnTo>
                    <a:pt x="52697" y="327724"/>
                  </a:lnTo>
                  <a:lnTo>
                    <a:pt x="44334" y="313894"/>
                  </a:lnTo>
                  <a:close/>
                </a:path>
                <a:path extrusionOk="0" h="351789" w="87630">
                  <a:moveTo>
                    <a:pt x="53487" y="297575"/>
                  </a:moveTo>
                  <a:lnTo>
                    <a:pt x="44334" y="313894"/>
                  </a:lnTo>
                  <a:lnTo>
                    <a:pt x="52697" y="327724"/>
                  </a:lnTo>
                  <a:lnTo>
                    <a:pt x="36427" y="327991"/>
                  </a:lnTo>
                  <a:lnTo>
                    <a:pt x="53984" y="327991"/>
                  </a:lnTo>
                  <a:lnTo>
                    <a:pt x="53487" y="297575"/>
                  </a:lnTo>
                  <a:close/>
                </a:path>
                <a:path extrusionOk="0" h="351789" w="87630">
                  <a:moveTo>
                    <a:pt x="48621" y="0"/>
                  </a:moveTo>
                  <a:lnTo>
                    <a:pt x="29786" y="308"/>
                  </a:lnTo>
                  <a:lnTo>
                    <a:pt x="34651" y="297884"/>
                  </a:lnTo>
                  <a:lnTo>
                    <a:pt x="44334" y="313894"/>
                  </a:lnTo>
                  <a:lnTo>
                    <a:pt x="53487" y="297575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707" name="Google Shape;707;p82"/>
          <p:cNvSpPr txBox="1"/>
          <p:nvPr/>
        </p:nvSpPr>
        <p:spPr>
          <a:xfrm>
            <a:off x="1301358" y="2098425"/>
            <a:ext cx="2811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Choice 1: </a:t>
            </a:r>
            <a:r>
              <a:rPr b="1"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Split on Credit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82"/>
          <p:cNvSpPr txBox="1"/>
          <p:nvPr/>
        </p:nvSpPr>
        <p:spPr>
          <a:xfrm>
            <a:off x="6303965" y="2488016"/>
            <a:ext cx="714600" cy="3900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0450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22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82"/>
          <p:cNvSpPr txBox="1"/>
          <p:nvPr/>
        </p:nvSpPr>
        <p:spPr>
          <a:xfrm>
            <a:off x="5333873" y="3803012"/>
            <a:ext cx="829500" cy="3897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950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3 years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16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82"/>
          <p:cNvSpPr txBox="1"/>
          <p:nvPr/>
        </p:nvSpPr>
        <p:spPr>
          <a:xfrm>
            <a:off x="7258050" y="3803012"/>
            <a:ext cx="829500" cy="3969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2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5 years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6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82"/>
          <p:cNvSpPr/>
          <p:nvPr/>
        </p:nvSpPr>
        <p:spPr>
          <a:xfrm>
            <a:off x="4897645" y="2398942"/>
            <a:ext cx="3408158" cy="1918335"/>
          </a:xfrm>
          <a:custGeom>
            <a:rect b="b" l="l" r="r" t="t"/>
            <a:pathLst>
              <a:path extrusionOk="0" h="2524125" w="3745229">
                <a:moveTo>
                  <a:pt x="0" y="0"/>
                </a:moveTo>
                <a:lnTo>
                  <a:pt x="3744854" y="0"/>
                </a:lnTo>
                <a:lnTo>
                  <a:pt x="3744854" y="2524031"/>
                </a:lnTo>
                <a:lnTo>
                  <a:pt x="0" y="252403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8850">
            <a:solidFill>
              <a:srgbClr val="B0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12" name="Google Shape;712;p82"/>
          <p:cNvSpPr txBox="1"/>
          <p:nvPr/>
        </p:nvSpPr>
        <p:spPr>
          <a:xfrm>
            <a:off x="4973952" y="2424147"/>
            <a:ext cx="999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Loan status: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Safe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p82"/>
          <p:cNvGrpSpPr/>
          <p:nvPr/>
        </p:nvGrpSpPr>
        <p:grpSpPr>
          <a:xfrm>
            <a:off x="6064335" y="3155326"/>
            <a:ext cx="1193812" cy="302714"/>
            <a:chOff x="6670688" y="4563069"/>
            <a:chExt cx="1313180" cy="398780"/>
          </a:xfrm>
        </p:grpSpPr>
        <p:sp>
          <p:nvSpPr>
            <p:cNvPr id="714" name="Google Shape;714;p82"/>
            <p:cNvSpPr/>
            <p:nvPr/>
          </p:nvSpPr>
          <p:spPr>
            <a:xfrm>
              <a:off x="6670688" y="4563069"/>
              <a:ext cx="1313180" cy="398780"/>
            </a:xfrm>
            <a:custGeom>
              <a:rect b="b" l="l" r="r" t="t"/>
              <a:pathLst>
                <a:path extrusionOk="0" h="398779" w="1313179">
                  <a:moveTo>
                    <a:pt x="656583" y="0"/>
                  </a:moveTo>
                  <a:lnTo>
                    <a:pt x="0" y="199092"/>
                  </a:lnTo>
                  <a:lnTo>
                    <a:pt x="656583" y="398184"/>
                  </a:lnTo>
                  <a:lnTo>
                    <a:pt x="1313168" y="199092"/>
                  </a:lnTo>
                  <a:lnTo>
                    <a:pt x="656583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15" name="Google Shape;715;p82"/>
            <p:cNvSpPr/>
            <p:nvPr/>
          </p:nvSpPr>
          <p:spPr>
            <a:xfrm>
              <a:off x="6670688" y="4563069"/>
              <a:ext cx="1313180" cy="398780"/>
            </a:xfrm>
            <a:custGeom>
              <a:rect b="b" l="l" r="r" t="t"/>
              <a:pathLst>
                <a:path extrusionOk="0" h="398779" w="1313179">
                  <a:moveTo>
                    <a:pt x="0" y="199092"/>
                  </a:moveTo>
                  <a:lnTo>
                    <a:pt x="656584" y="0"/>
                  </a:lnTo>
                  <a:lnTo>
                    <a:pt x="1313168" y="199092"/>
                  </a:lnTo>
                  <a:lnTo>
                    <a:pt x="656584" y="398184"/>
                  </a:lnTo>
                  <a:lnTo>
                    <a:pt x="0" y="199092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716" name="Google Shape;716;p82"/>
          <p:cNvSpPr txBox="1"/>
          <p:nvPr/>
        </p:nvSpPr>
        <p:spPr>
          <a:xfrm>
            <a:off x="6426441" y="3213028"/>
            <a:ext cx="468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Term?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7" name="Google Shape;717;p82"/>
          <p:cNvGrpSpPr/>
          <p:nvPr/>
        </p:nvGrpSpPr>
        <p:grpSpPr>
          <a:xfrm>
            <a:off x="4219226" y="2880795"/>
            <a:ext cx="3453975" cy="926490"/>
            <a:chOff x="4641088" y="4201416"/>
            <a:chExt cx="3799335" cy="1220511"/>
          </a:xfrm>
        </p:grpSpPr>
        <p:sp>
          <p:nvSpPr>
            <p:cNvPr id="718" name="Google Shape;718;p82"/>
            <p:cNvSpPr/>
            <p:nvPr/>
          </p:nvSpPr>
          <p:spPr>
            <a:xfrm>
              <a:off x="6323228" y="4762161"/>
              <a:ext cx="347980" cy="649605"/>
            </a:xfrm>
            <a:custGeom>
              <a:rect b="b" l="l" r="r" t="t"/>
              <a:pathLst>
                <a:path extrusionOk="0" h="649604" w="347979">
                  <a:moveTo>
                    <a:pt x="0" y="649526"/>
                  </a:moveTo>
                  <a:lnTo>
                    <a:pt x="0" y="0"/>
                  </a:lnTo>
                  <a:lnTo>
                    <a:pt x="347460" y="0"/>
                  </a:lnTo>
                </a:path>
              </a:pathLst>
            </a:custGeom>
            <a:noFill/>
            <a:ln cap="flat" cmpd="sng" w="188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19" name="Google Shape;719;p82"/>
            <p:cNvSpPr/>
            <p:nvPr/>
          </p:nvSpPr>
          <p:spPr>
            <a:xfrm>
              <a:off x="7983858" y="4762162"/>
              <a:ext cx="456565" cy="659765"/>
            </a:xfrm>
            <a:custGeom>
              <a:rect b="b" l="l" r="r" t="t"/>
              <a:pathLst>
                <a:path extrusionOk="0" h="659764" w="456565">
                  <a:moveTo>
                    <a:pt x="455969" y="659388"/>
                  </a:moveTo>
                  <a:lnTo>
                    <a:pt x="455969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88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20" name="Google Shape;720;p82"/>
            <p:cNvSpPr/>
            <p:nvPr/>
          </p:nvSpPr>
          <p:spPr>
            <a:xfrm>
              <a:off x="7283549" y="4201416"/>
              <a:ext cx="87630" cy="361950"/>
            </a:xfrm>
            <a:custGeom>
              <a:rect b="b" l="l" r="r" t="t"/>
              <a:pathLst>
                <a:path extrusionOk="0" h="361950" w="87629">
                  <a:moveTo>
                    <a:pt x="10505" y="275624"/>
                  </a:moveTo>
                  <a:lnTo>
                    <a:pt x="1517" y="280873"/>
                  </a:lnTo>
                  <a:lnTo>
                    <a:pt x="0" y="286647"/>
                  </a:lnTo>
                  <a:lnTo>
                    <a:pt x="43724" y="361697"/>
                  </a:lnTo>
                  <a:lnTo>
                    <a:pt x="54629" y="342980"/>
                  </a:lnTo>
                  <a:lnTo>
                    <a:pt x="34305" y="342980"/>
                  </a:lnTo>
                  <a:lnTo>
                    <a:pt x="34305" y="308095"/>
                  </a:lnTo>
                  <a:lnTo>
                    <a:pt x="16272" y="277143"/>
                  </a:lnTo>
                  <a:lnTo>
                    <a:pt x="10505" y="275624"/>
                  </a:lnTo>
                  <a:close/>
                </a:path>
                <a:path extrusionOk="0" h="361950" w="87629">
                  <a:moveTo>
                    <a:pt x="34305" y="308095"/>
                  </a:moveTo>
                  <a:lnTo>
                    <a:pt x="34305" y="342980"/>
                  </a:lnTo>
                  <a:lnTo>
                    <a:pt x="53144" y="342980"/>
                  </a:lnTo>
                  <a:lnTo>
                    <a:pt x="53144" y="338227"/>
                  </a:lnTo>
                  <a:lnTo>
                    <a:pt x="35589" y="338227"/>
                  </a:lnTo>
                  <a:lnTo>
                    <a:pt x="43724" y="324263"/>
                  </a:lnTo>
                  <a:lnTo>
                    <a:pt x="34305" y="308095"/>
                  </a:lnTo>
                  <a:close/>
                </a:path>
                <a:path extrusionOk="0" h="361950" w="87629">
                  <a:moveTo>
                    <a:pt x="76944" y="275624"/>
                  </a:moveTo>
                  <a:lnTo>
                    <a:pt x="71177" y="277143"/>
                  </a:lnTo>
                  <a:lnTo>
                    <a:pt x="53144" y="308095"/>
                  </a:lnTo>
                  <a:lnTo>
                    <a:pt x="53144" y="342980"/>
                  </a:lnTo>
                  <a:lnTo>
                    <a:pt x="54629" y="342980"/>
                  </a:lnTo>
                  <a:lnTo>
                    <a:pt x="87449" y="286647"/>
                  </a:lnTo>
                  <a:lnTo>
                    <a:pt x="85930" y="280873"/>
                  </a:lnTo>
                  <a:lnTo>
                    <a:pt x="76944" y="275624"/>
                  </a:lnTo>
                  <a:close/>
                </a:path>
                <a:path extrusionOk="0" h="361950" w="87629">
                  <a:moveTo>
                    <a:pt x="43724" y="324263"/>
                  </a:moveTo>
                  <a:lnTo>
                    <a:pt x="35589" y="338227"/>
                  </a:lnTo>
                  <a:lnTo>
                    <a:pt x="51860" y="338227"/>
                  </a:lnTo>
                  <a:lnTo>
                    <a:pt x="43724" y="324263"/>
                  </a:lnTo>
                  <a:close/>
                </a:path>
                <a:path extrusionOk="0" h="361950" w="87629">
                  <a:moveTo>
                    <a:pt x="53144" y="308095"/>
                  </a:moveTo>
                  <a:lnTo>
                    <a:pt x="43724" y="324263"/>
                  </a:lnTo>
                  <a:lnTo>
                    <a:pt x="51860" y="338227"/>
                  </a:lnTo>
                  <a:lnTo>
                    <a:pt x="53144" y="338227"/>
                  </a:lnTo>
                  <a:lnTo>
                    <a:pt x="53144" y="308095"/>
                  </a:lnTo>
                  <a:close/>
                </a:path>
                <a:path extrusionOk="0" h="361950" w="87629">
                  <a:moveTo>
                    <a:pt x="53143" y="0"/>
                  </a:moveTo>
                  <a:lnTo>
                    <a:pt x="34305" y="0"/>
                  </a:lnTo>
                  <a:lnTo>
                    <a:pt x="34305" y="308095"/>
                  </a:lnTo>
                  <a:lnTo>
                    <a:pt x="43724" y="324263"/>
                  </a:lnTo>
                  <a:lnTo>
                    <a:pt x="53144" y="308095"/>
                  </a:lnTo>
                  <a:lnTo>
                    <a:pt x="53143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21" name="Google Shape;721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1088" y="4415027"/>
              <a:ext cx="1069848" cy="713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82"/>
            <p:cNvSpPr/>
            <p:nvPr/>
          </p:nvSpPr>
          <p:spPr>
            <a:xfrm>
              <a:off x="4694464" y="4451052"/>
              <a:ext cx="964565" cy="607060"/>
            </a:xfrm>
            <a:custGeom>
              <a:rect b="b" l="l" r="r" t="t"/>
              <a:pathLst>
                <a:path extrusionOk="0" h="607060" w="964564">
                  <a:moveTo>
                    <a:pt x="8282" y="0"/>
                  </a:moveTo>
                  <a:lnTo>
                    <a:pt x="0" y="593335"/>
                  </a:lnTo>
                  <a:lnTo>
                    <a:pt x="956222" y="606715"/>
                  </a:lnTo>
                  <a:lnTo>
                    <a:pt x="964504" y="13380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23" name="Google Shape;723;p82"/>
            <p:cNvSpPr/>
            <p:nvPr/>
          </p:nvSpPr>
          <p:spPr>
            <a:xfrm>
              <a:off x="4702747" y="4451052"/>
              <a:ext cx="956310" cy="593725"/>
            </a:xfrm>
            <a:custGeom>
              <a:rect b="b" l="l" r="r" t="t"/>
              <a:pathLst>
                <a:path extrusionOk="0" h="593725" w="956310">
                  <a:moveTo>
                    <a:pt x="0" y="0"/>
                  </a:moveTo>
                  <a:lnTo>
                    <a:pt x="956222" y="0"/>
                  </a:lnTo>
                  <a:lnTo>
                    <a:pt x="956222" y="593335"/>
                  </a:lnTo>
                  <a:lnTo>
                    <a:pt x="0" y="59333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42400">
              <a:solidFill>
                <a:srgbClr val="AE3C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724" name="Google Shape;724;p82"/>
          <p:cNvSpPr txBox="1"/>
          <p:nvPr/>
        </p:nvSpPr>
        <p:spPr>
          <a:xfrm>
            <a:off x="5173993" y="2105366"/>
            <a:ext cx="27231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Choice 2: </a:t>
            </a:r>
            <a:r>
              <a:rPr b="1"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Split on Term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82"/>
          <p:cNvSpPr txBox="1"/>
          <p:nvPr/>
        </p:nvSpPr>
        <p:spPr>
          <a:xfrm>
            <a:off x="4343151" y="2984958"/>
            <a:ext cx="711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C050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select the best feature?</a:t>
            </a:r>
            <a:endParaRPr/>
          </a:p>
        </p:txBody>
      </p:sp>
      <p:sp>
        <p:nvSpPr>
          <p:cNvPr id="731" name="Google Shape;731;p83"/>
          <p:cNvSpPr txBox="1"/>
          <p:nvPr/>
        </p:nvSpPr>
        <p:spPr>
          <a:xfrm>
            <a:off x="2349028" y="2107016"/>
            <a:ext cx="714600" cy="3900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0450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22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7997" y="3344261"/>
            <a:ext cx="151279" cy="5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3"/>
          <p:cNvSpPr txBox="1"/>
          <p:nvPr/>
        </p:nvSpPr>
        <p:spPr>
          <a:xfrm>
            <a:off x="1035318" y="3419805"/>
            <a:ext cx="880800" cy="3996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900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excellent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9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83"/>
          <p:cNvSpPr txBox="1"/>
          <p:nvPr/>
        </p:nvSpPr>
        <p:spPr>
          <a:xfrm>
            <a:off x="2321439" y="3419805"/>
            <a:ext cx="775800" cy="3870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325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fair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9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83"/>
          <p:cNvSpPr txBox="1"/>
          <p:nvPr/>
        </p:nvSpPr>
        <p:spPr>
          <a:xfrm>
            <a:off x="3502625" y="3419805"/>
            <a:ext cx="678900" cy="3918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poor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4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83"/>
          <p:cNvSpPr/>
          <p:nvPr/>
        </p:nvSpPr>
        <p:spPr>
          <a:xfrm>
            <a:off x="846050" y="2033889"/>
            <a:ext cx="3679748" cy="1888896"/>
          </a:xfrm>
          <a:custGeom>
            <a:rect b="b" l="l" r="r" t="t"/>
            <a:pathLst>
              <a:path extrusionOk="0" h="2485390" w="4043679">
                <a:moveTo>
                  <a:pt x="0" y="0"/>
                </a:moveTo>
                <a:lnTo>
                  <a:pt x="4043572" y="0"/>
                </a:lnTo>
                <a:lnTo>
                  <a:pt x="4043572" y="2485019"/>
                </a:lnTo>
                <a:lnTo>
                  <a:pt x="0" y="248501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8850">
            <a:solidFill>
              <a:srgbClr val="B0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37" name="Google Shape;737;p83"/>
          <p:cNvSpPr txBox="1"/>
          <p:nvPr/>
        </p:nvSpPr>
        <p:spPr>
          <a:xfrm>
            <a:off x="949674" y="2029265"/>
            <a:ext cx="999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Loan status: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Safe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8" name="Google Shape;738;p83"/>
          <p:cNvGrpSpPr/>
          <p:nvPr/>
        </p:nvGrpSpPr>
        <p:grpSpPr>
          <a:xfrm>
            <a:off x="1915768" y="2766334"/>
            <a:ext cx="1591557" cy="302713"/>
            <a:chOff x="2107310" y="4552541"/>
            <a:chExt cx="1750695" cy="398779"/>
          </a:xfrm>
        </p:grpSpPr>
        <p:sp>
          <p:nvSpPr>
            <p:cNvPr id="739" name="Google Shape;739;p83"/>
            <p:cNvSpPr/>
            <p:nvPr/>
          </p:nvSpPr>
          <p:spPr>
            <a:xfrm>
              <a:off x="2107310" y="4552541"/>
              <a:ext cx="1750695" cy="398779"/>
            </a:xfrm>
            <a:custGeom>
              <a:rect b="b" l="l" r="r" t="t"/>
              <a:pathLst>
                <a:path extrusionOk="0" h="398779" w="1750695">
                  <a:moveTo>
                    <a:pt x="875263" y="0"/>
                  </a:moveTo>
                  <a:lnTo>
                    <a:pt x="0" y="199092"/>
                  </a:lnTo>
                  <a:lnTo>
                    <a:pt x="875263" y="398184"/>
                  </a:lnTo>
                  <a:lnTo>
                    <a:pt x="1750527" y="199092"/>
                  </a:lnTo>
                  <a:lnTo>
                    <a:pt x="875263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0" name="Google Shape;740;p83"/>
            <p:cNvSpPr/>
            <p:nvPr/>
          </p:nvSpPr>
          <p:spPr>
            <a:xfrm>
              <a:off x="2107310" y="4552541"/>
              <a:ext cx="1750695" cy="398779"/>
            </a:xfrm>
            <a:custGeom>
              <a:rect b="b" l="l" r="r" t="t"/>
              <a:pathLst>
                <a:path extrusionOk="0" h="398779" w="1750695">
                  <a:moveTo>
                    <a:pt x="0" y="199092"/>
                  </a:moveTo>
                  <a:lnTo>
                    <a:pt x="875263" y="0"/>
                  </a:lnTo>
                  <a:lnTo>
                    <a:pt x="1750527" y="199092"/>
                  </a:lnTo>
                  <a:lnTo>
                    <a:pt x="875263" y="398184"/>
                  </a:lnTo>
                  <a:lnTo>
                    <a:pt x="0" y="199092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741" name="Google Shape;741;p83"/>
          <p:cNvSpPr txBox="1"/>
          <p:nvPr/>
        </p:nvSpPr>
        <p:spPr>
          <a:xfrm>
            <a:off x="2447824" y="2825087"/>
            <a:ext cx="525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Credit?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2" name="Google Shape;742;p83"/>
          <p:cNvGrpSpPr/>
          <p:nvPr/>
        </p:nvGrpSpPr>
        <p:grpSpPr>
          <a:xfrm>
            <a:off x="1475550" y="2499678"/>
            <a:ext cx="2367022" cy="926328"/>
            <a:chOff x="1623075" y="4201261"/>
            <a:chExt cx="2603698" cy="1220298"/>
          </a:xfrm>
        </p:grpSpPr>
        <p:sp>
          <p:nvSpPr>
            <p:cNvPr id="743" name="Google Shape;743;p83"/>
            <p:cNvSpPr/>
            <p:nvPr/>
          </p:nvSpPr>
          <p:spPr>
            <a:xfrm>
              <a:off x="1623075" y="4751634"/>
              <a:ext cx="484505" cy="669925"/>
            </a:xfrm>
            <a:custGeom>
              <a:rect b="b" l="l" r="r" t="t"/>
              <a:pathLst>
                <a:path extrusionOk="0" h="669925" w="484505">
                  <a:moveTo>
                    <a:pt x="484235" y="0"/>
                  </a:moveTo>
                  <a:lnTo>
                    <a:pt x="0" y="0"/>
                  </a:lnTo>
                  <a:lnTo>
                    <a:pt x="0" y="669338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4" name="Google Shape;744;p83"/>
            <p:cNvSpPr/>
            <p:nvPr/>
          </p:nvSpPr>
          <p:spPr>
            <a:xfrm>
              <a:off x="3857838" y="4751634"/>
              <a:ext cx="368935" cy="662304"/>
            </a:xfrm>
            <a:custGeom>
              <a:rect b="b" l="l" r="r" t="t"/>
              <a:pathLst>
                <a:path extrusionOk="0" h="662304" w="368935">
                  <a:moveTo>
                    <a:pt x="0" y="0"/>
                  </a:moveTo>
                  <a:lnTo>
                    <a:pt x="368368" y="0"/>
                  </a:lnTo>
                  <a:lnTo>
                    <a:pt x="368368" y="661875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5" name="Google Shape;745;p83"/>
            <p:cNvSpPr/>
            <p:nvPr/>
          </p:nvSpPr>
          <p:spPr>
            <a:xfrm>
              <a:off x="2980096" y="4950725"/>
              <a:ext cx="2539" cy="455929"/>
            </a:xfrm>
            <a:custGeom>
              <a:rect b="b" l="l" r="r" t="t"/>
              <a:pathLst>
                <a:path extrusionOk="0" h="455929" w="2539">
                  <a:moveTo>
                    <a:pt x="2477" y="0"/>
                  </a:moveTo>
                  <a:lnTo>
                    <a:pt x="0" y="455725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6" name="Google Shape;746;p83"/>
            <p:cNvSpPr/>
            <p:nvPr/>
          </p:nvSpPr>
          <p:spPr>
            <a:xfrm>
              <a:off x="2937629" y="4201261"/>
              <a:ext cx="87630" cy="351789"/>
            </a:xfrm>
            <a:custGeom>
              <a:rect b="b" l="l" r="r" t="t"/>
              <a:pathLst>
                <a:path extrusionOk="0" h="351789" w="87630">
                  <a:moveTo>
                    <a:pt x="10323" y="265805"/>
                  </a:moveTo>
                  <a:lnTo>
                    <a:pt x="1423" y="271202"/>
                  </a:lnTo>
                  <a:lnTo>
                    <a:pt x="0" y="277000"/>
                  </a:lnTo>
                  <a:lnTo>
                    <a:pt x="44945" y="351323"/>
                  </a:lnTo>
                  <a:lnTo>
                    <a:pt x="55356" y="332762"/>
                  </a:lnTo>
                  <a:lnTo>
                    <a:pt x="35222" y="332762"/>
                  </a:lnTo>
                  <a:lnTo>
                    <a:pt x="34651" y="297884"/>
                  </a:lnTo>
                  <a:lnTo>
                    <a:pt x="16115" y="267230"/>
                  </a:lnTo>
                  <a:lnTo>
                    <a:pt x="10323" y="265805"/>
                  </a:lnTo>
                  <a:close/>
                </a:path>
                <a:path extrusionOk="0" h="351789" w="87630">
                  <a:moveTo>
                    <a:pt x="34651" y="297884"/>
                  </a:moveTo>
                  <a:lnTo>
                    <a:pt x="35222" y="332762"/>
                  </a:lnTo>
                  <a:lnTo>
                    <a:pt x="54057" y="332454"/>
                  </a:lnTo>
                  <a:lnTo>
                    <a:pt x="53984" y="327991"/>
                  </a:lnTo>
                  <a:lnTo>
                    <a:pt x="36427" y="327991"/>
                  </a:lnTo>
                  <a:lnTo>
                    <a:pt x="44334" y="313894"/>
                  </a:lnTo>
                  <a:lnTo>
                    <a:pt x="34651" y="297884"/>
                  </a:lnTo>
                  <a:close/>
                </a:path>
                <a:path extrusionOk="0" h="351789" w="87630">
                  <a:moveTo>
                    <a:pt x="76753" y="264717"/>
                  </a:moveTo>
                  <a:lnTo>
                    <a:pt x="71012" y="266331"/>
                  </a:lnTo>
                  <a:lnTo>
                    <a:pt x="53487" y="297575"/>
                  </a:lnTo>
                  <a:lnTo>
                    <a:pt x="54057" y="332454"/>
                  </a:lnTo>
                  <a:lnTo>
                    <a:pt x="35222" y="332762"/>
                  </a:lnTo>
                  <a:lnTo>
                    <a:pt x="55356" y="332762"/>
                  </a:lnTo>
                  <a:lnTo>
                    <a:pt x="87436" y="275567"/>
                  </a:lnTo>
                  <a:lnTo>
                    <a:pt x="85825" y="269817"/>
                  </a:lnTo>
                  <a:lnTo>
                    <a:pt x="76753" y="264717"/>
                  </a:lnTo>
                  <a:close/>
                </a:path>
                <a:path extrusionOk="0" h="351789" w="87630">
                  <a:moveTo>
                    <a:pt x="44334" y="313894"/>
                  </a:moveTo>
                  <a:lnTo>
                    <a:pt x="36427" y="327991"/>
                  </a:lnTo>
                  <a:lnTo>
                    <a:pt x="52697" y="327724"/>
                  </a:lnTo>
                  <a:lnTo>
                    <a:pt x="44334" y="313894"/>
                  </a:lnTo>
                  <a:close/>
                </a:path>
                <a:path extrusionOk="0" h="351789" w="87630">
                  <a:moveTo>
                    <a:pt x="53487" y="297575"/>
                  </a:moveTo>
                  <a:lnTo>
                    <a:pt x="44334" y="313894"/>
                  </a:lnTo>
                  <a:lnTo>
                    <a:pt x="52697" y="327724"/>
                  </a:lnTo>
                  <a:lnTo>
                    <a:pt x="36427" y="327991"/>
                  </a:lnTo>
                  <a:lnTo>
                    <a:pt x="53984" y="327991"/>
                  </a:lnTo>
                  <a:lnTo>
                    <a:pt x="53487" y="297575"/>
                  </a:lnTo>
                  <a:close/>
                </a:path>
                <a:path extrusionOk="0" h="351789" w="87630">
                  <a:moveTo>
                    <a:pt x="48621" y="0"/>
                  </a:moveTo>
                  <a:lnTo>
                    <a:pt x="29786" y="308"/>
                  </a:lnTo>
                  <a:lnTo>
                    <a:pt x="34651" y="297884"/>
                  </a:lnTo>
                  <a:lnTo>
                    <a:pt x="44334" y="313894"/>
                  </a:lnTo>
                  <a:lnTo>
                    <a:pt x="53487" y="297575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747" name="Google Shape;747;p83"/>
          <p:cNvSpPr txBox="1"/>
          <p:nvPr/>
        </p:nvSpPr>
        <p:spPr>
          <a:xfrm>
            <a:off x="1301358" y="1717425"/>
            <a:ext cx="2811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Choice 1: </a:t>
            </a:r>
            <a:r>
              <a:rPr b="1"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Split on Credit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83"/>
          <p:cNvSpPr txBox="1"/>
          <p:nvPr/>
        </p:nvSpPr>
        <p:spPr>
          <a:xfrm>
            <a:off x="6303965" y="2107016"/>
            <a:ext cx="714600" cy="3900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0450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22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5333873" y="3422012"/>
            <a:ext cx="829500" cy="3897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950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3 years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16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3"/>
          <p:cNvSpPr txBox="1"/>
          <p:nvPr/>
        </p:nvSpPr>
        <p:spPr>
          <a:xfrm>
            <a:off x="7258050" y="3422012"/>
            <a:ext cx="829500" cy="3969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2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5 years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6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3"/>
          <p:cNvSpPr/>
          <p:nvPr/>
        </p:nvSpPr>
        <p:spPr>
          <a:xfrm>
            <a:off x="4897645" y="2017942"/>
            <a:ext cx="3408158" cy="1918335"/>
          </a:xfrm>
          <a:custGeom>
            <a:rect b="b" l="l" r="r" t="t"/>
            <a:pathLst>
              <a:path extrusionOk="0" h="2524125" w="3745229">
                <a:moveTo>
                  <a:pt x="0" y="0"/>
                </a:moveTo>
                <a:lnTo>
                  <a:pt x="3744854" y="0"/>
                </a:lnTo>
                <a:lnTo>
                  <a:pt x="3744854" y="2524031"/>
                </a:lnTo>
                <a:lnTo>
                  <a:pt x="0" y="252403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8850">
            <a:solidFill>
              <a:srgbClr val="B0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52" name="Google Shape;752;p83"/>
          <p:cNvSpPr txBox="1"/>
          <p:nvPr/>
        </p:nvSpPr>
        <p:spPr>
          <a:xfrm>
            <a:off x="4973952" y="2043147"/>
            <a:ext cx="999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Loan status: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Safe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3" name="Google Shape;753;p83"/>
          <p:cNvGrpSpPr/>
          <p:nvPr/>
        </p:nvGrpSpPr>
        <p:grpSpPr>
          <a:xfrm>
            <a:off x="6064335" y="2774326"/>
            <a:ext cx="1193811" cy="302713"/>
            <a:chOff x="6670688" y="4563069"/>
            <a:chExt cx="1313179" cy="398779"/>
          </a:xfrm>
        </p:grpSpPr>
        <p:sp>
          <p:nvSpPr>
            <p:cNvPr id="754" name="Google Shape;754;p83"/>
            <p:cNvSpPr/>
            <p:nvPr/>
          </p:nvSpPr>
          <p:spPr>
            <a:xfrm>
              <a:off x="6670688" y="4563069"/>
              <a:ext cx="1313179" cy="398779"/>
            </a:xfrm>
            <a:custGeom>
              <a:rect b="b" l="l" r="r" t="t"/>
              <a:pathLst>
                <a:path extrusionOk="0" h="398779" w="1313179">
                  <a:moveTo>
                    <a:pt x="656583" y="0"/>
                  </a:moveTo>
                  <a:lnTo>
                    <a:pt x="0" y="199092"/>
                  </a:lnTo>
                  <a:lnTo>
                    <a:pt x="656583" y="398184"/>
                  </a:lnTo>
                  <a:lnTo>
                    <a:pt x="1313168" y="199092"/>
                  </a:lnTo>
                  <a:lnTo>
                    <a:pt x="656583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5" name="Google Shape;755;p83"/>
            <p:cNvSpPr/>
            <p:nvPr/>
          </p:nvSpPr>
          <p:spPr>
            <a:xfrm>
              <a:off x="6670688" y="4563069"/>
              <a:ext cx="1313179" cy="398779"/>
            </a:xfrm>
            <a:custGeom>
              <a:rect b="b" l="l" r="r" t="t"/>
              <a:pathLst>
                <a:path extrusionOk="0" h="398779" w="1313179">
                  <a:moveTo>
                    <a:pt x="0" y="199092"/>
                  </a:moveTo>
                  <a:lnTo>
                    <a:pt x="656584" y="0"/>
                  </a:lnTo>
                  <a:lnTo>
                    <a:pt x="1313168" y="199092"/>
                  </a:lnTo>
                  <a:lnTo>
                    <a:pt x="656584" y="398184"/>
                  </a:lnTo>
                  <a:lnTo>
                    <a:pt x="0" y="199092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756" name="Google Shape;756;p83"/>
          <p:cNvSpPr txBox="1"/>
          <p:nvPr/>
        </p:nvSpPr>
        <p:spPr>
          <a:xfrm>
            <a:off x="6426441" y="2832028"/>
            <a:ext cx="468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Term?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83"/>
          <p:cNvGrpSpPr/>
          <p:nvPr/>
        </p:nvGrpSpPr>
        <p:grpSpPr>
          <a:xfrm>
            <a:off x="4219226" y="2499795"/>
            <a:ext cx="3453975" cy="926489"/>
            <a:chOff x="4641088" y="4201416"/>
            <a:chExt cx="3799335" cy="1220510"/>
          </a:xfrm>
        </p:grpSpPr>
        <p:sp>
          <p:nvSpPr>
            <p:cNvPr id="758" name="Google Shape;758;p83"/>
            <p:cNvSpPr/>
            <p:nvPr/>
          </p:nvSpPr>
          <p:spPr>
            <a:xfrm>
              <a:off x="6323228" y="4762161"/>
              <a:ext cx="347979" cy="649604"/>
            </a:xfrm>
            <a:custGeom>
              <a:rect b="b" l="l" r="r" t="t"/>
              <a:pathLst>
                <a:path extrusionOk="0" h="649604" w="347979">
                  <a:moveTo>
                    <a:pt x="0" y="649526"/>
                  </a:moveTo>
                  <a:lnTo>
                    <a:pt x="0" y="0"/>
                  </a:lnTo>
                  <a:lnTo>
                    <a:pt x="347460" y="0"/>
                  </a:lnTo>
                </a:path>
              </a:pathLst>
            </a:custGeom>
            <a:noFill/>
            <a:ln cap="flat" cmpd="sng" w="188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9" name="Google Shape;759;p83"/>
            <p:cNvSpPr/>
            <p:nvPr/>
          </p:nvSpPr>
          <p:spPr>
            <a:xfrm>
              <a:off x="7983858" y="4762162"/>
              <a:ext cx="456565" cy="659764"/>
            </a:xfrm>
            <a:custGeom>
              <a:rect b="b" l="l" r="r" t="t"/>
              <a:pathLst>
                <a:path extrusionOk="0" h="659764" w="456565">
                  <a:moveTo>
                    <a:pt x="455969" y="659388"/>
                  </a:moveTo>
                  <a:lnTo>
                    <a:pt x="455969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88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0" name="Google Shape;760;p83"/>
            <p:cNvSpPr/>
            <p:nvPr/>
          </p:nvSpPr>
          <p:spPr>
            <a:xfrm>
              <a:off x="7283549" y="4201416"/>
              <a:ext cx="87629" cy="361950"/>
            </a:xfrm>
            <a:custGeom>
              <a:rect b="b" l="l" r="r" t="t"/>
              <a:pathLst>
                <a:path extrusionOk="0" h="361950" w="87629">
                  <a:moveTo>
                    <a:pt x="10505" y="275624"/>
                  </a:moveTo>
                  <a:lnTo>
                    <a:pt x="1517" y="280873"/>
                  </a:lnTo>
                  <a:lnTo>
                    <a:pt x="0" y="286647"/>
                  </a:lnTo>
                  <a:lnTo>
                    <a:pt x="43724" y="361697"/>
                  </a:lnTo>
                  <a:lnTo>
                    <a:pt x="54629" y="342980"/>
                  </a:lnTo>
                  <a:lnTo>
                    <a:pt x="34305" y="342980"/>
                  </a:lnTo>
                  <a:lnTo>
                    <a:pt x="34305" y="308095"/>
                  </a:lnTo>
                  <a:lnTo>
                    <a:pt x="16272" y="277143"/>
                  </a:lnTo>
                  <a:lnTo>
                    <a:pt x="10505" y="275624"/>
                  </a:lnTo>
                  <a:close/>
                </a:path>
                <a:path extrusionOk="0" h="361950" w="87629">
                  <a:moveTo>
                    <a:pt x="34305" y="308095"/>
                  </a:moveTo>
                  <a:lnTo>
                    <a:pt x="34305" y="342980"/>
                  </a:lnTo>
                  <a:lnTo>
                    <a:pt x="53144" y="342980"/>
                  </a:lnTo>
                  <a:lnTo>
                    <a:pt x="53144" y="338227"/>
                  </a:lnTo>
                  <a:lnTo>
                    <a:pt x="35589" y="338227"/>
                  </a:lnTo>
                  <a:lnTo>
                    <a:pt x="43724" y="324263"/>
                  </a:lnTo>
                  <a:lnTo>
                    <a:pt x="34305" y="308095"/>
                  </a:lnTo>
                  <a:close/>
                </a:path>
                <a:path extrusionOk="0" h="361950" w="87629">
                  <a:moveTo>
                    <a:pt x="76944" y="275624"/>
                  </a:moveTo>
                  <a:lnTo>
                    <a:pt x="71177" y="277143"/>
                  </a:lnTo>
                  <a:lnTo>
                    <a:pt x="53144" y="308095"/>
                  </a:lnTo>
                  <a:lnTo>
                    <a:pt x="53144" y="342980"/>
                  </a:lnTo>
                  <a:lnTo>
                    <a:pt x="54629" y="342980"/>
                  </a:lnTo>
                  <a:lnTo>
                    <a:pt x="87449" y="286647"/>
                  </a:lnTo>
                  <a:lnTo>
                    <a:pt x="85930" y="280873"/>
                  </a:lnTo>
                  <a:lnTo>
                    <a:pt x="76944" y="275624"/>
                  </a:lnTo>
                  <a:close/>
                </a:path>
                <a:path extrusionOk="0" h="361950" w="87629">
                  <a:moveTo>
                    <a:pt x="43724" y="324263"/>
                  </a:moveTo>
                  <a:lnTo>
                    <a:pt x="35589" y="338227"/>
                  </a:lnTo>
                  <a:lnTo>
                    <a:pt x="51860" y="338227"/>
                  </a:lnTo>
                  <a:lnTo>
                    <a:pt x="43724" y="324263"/>
                  </a:lnTo>
                  <a:close/>
                </a:path>
                <a:path extrusionOk="0" h="361950" w="87629">
                  <a:moveTo>
                    <a:pt x="53144" y="308095"/>
                  </a:moveTo>
                  <a:lnTo>
                    <a:pt x="43724" y="324263"/>
                  </a:lnTo>
                  <a:lnTo>
                    <a:pt x="51860" y="338227"/>
                  </a:lnTo>
                  <a:lnTo>
                    <a:pt x="53144" y="338227"/>
                  </a:lnTo>
                  <a:lnTo>
                    <a:pt x="53144" y="308095"/>
                  </a:lnTo>
                  <a:close/>
                </a:path>
                <a:path extrusionOk="0" h="361950" w="87629">
                  <a:moveTo>
                    <a:pt x="53143" y="0"/>
                  </a:moveTo>
                  <a:lnTo>
                    <a:pt x="34305" y="0"/>
                  </a:lnTo>
                  <a:lnTo>
                    <a:pt x="34305" y="308095"/>
                  </a:lnTo>
                  <a:lnTo>
                    <a:pt x="43724" y="324263"/>
                  </a:lnTo>
                  <a:lnTo>
                    <a:pt x="53144" y="308095"/>
                  </a:lnTo>
                  <a:lnTo>
                    <a:pt x="53143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61" name="Google Shape;761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1088" y="4415027"/>
              <a:ext cx="1069848" cy="713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2" name="Google Shape;762;p83"/>
            <p:cNvSpPr/>
            <p:nvPr/>
          </p:nvSpPr>
          <p:spPr>
            <a:xfrm>
              <a:off x="4694464" y="4451052"/>
              <a:ext cx="964564" cy="607060"/>
            </a:xfrm>
            <a:custGeom>
              <a:rect b="b" l="l" r="r" t="t"/>
              <a:pathLst>
                <a:path extrusionOk="0" h="607060" w="964564">
                  <a:moveTo>
                    <a:pt x="8282" y="0"/>
                  </a:moveTo>
                  <a:lnTo>
                    <a:pt x="0" y="593335"/>
                  </a:lnTo>
                  <a:lnTo>
                    <a:pt x="956222" y="606715"/>
                  </a:lnTo>
                  <a:lnTo>
                    <a:pt x="964504" y="13380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3" name="Google Shape;763;p83"/>
            <p:cNvSpPr/>
            <p:nvPr/>
          </p:nvSpPr>
          <p:spPr>
            <a:xfrm>
              <a:off x="4702747" y="4451052"/>
              <a:ext cx="956310" cy="593725"/>
            </a:xfrm>
            <a:custGeom>
              <a:rect b="b" l="l" r="r" t="t"/>
              <a:pathLst>
                <a:path extrusionOk="0" h="593725" w="956310">
                  <a:moveTo>
                    <a:pt x="0" y="0"/>
                  </a:moveTo>
                  <a:lnTo>
                    <a:pt x="956222" y="0"/>
                  </a:lnTo>
                  <a:lnTo>
                    <a:pt x="956222" y="593335"/>
                  </a:lnTo>
                  <a:lnTo>
                    <a:pt x="0" y="59333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42400">
              <a:solidFill>
                <a:srgbClr val="AE3C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764" name="Google Shape;764;p83"/>
          <p:cNvSpPr txBox="1"/>
          <p:nvPr/>
        </p:nvSpPr>
        <p:spPr>
          <a:xfrm>
            <a:off x="5173993" y="1724366"/>
            <a:ext cx="27231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Choice 2: </a:t>
            </a:r>
            <a:r>
              <a:rPr b="1"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Split on Term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83"/>
          <p:cNvSpPr txBox="1"/>
          <p:nvPr/>
        </p:nvSpPr>
        <p:spPr>
          <a:xfrm>
            <a:off x="4343151" y="2603958"/>
            <a:ext cx="711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C050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measure effectiveness of a split?</a:t>
            </a:r>
            <a:endParaRPr/>
          </a:p>
        </p:txBody>
      </p:sp>
      <p:pic>
        <p:nvPicPr>
          <p:cNvPr id="771" name="Google Shape;77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00" y="1766325"/>
            <a:ext cx="7844401" cy="23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Classification Error</a:t>
            </a:r>
            <a:endParaRPr/>
          </a:p>
        </p:txBody>
      </p:sp>
      <p:sp>
        <p:nvSpPr>
          <p:cNvPr id="777" name="Google Shape;777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 1: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ŷ</a:t>
            </a:r>
            <a:r>
              <a:rPr lang="en"/>
              <a:t> = class of majority of data in node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 2: Calculate classification error of predicting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ŷ</a:t>
            </a:r>
            <a:r>
              <a:rPr lang="en"/>
              <a:t> for this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8" name="Google Shape;7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2234345"/>
            <a:ext cx="4412700" cy="2471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9" name="Google Shape;779;p85"/>
          <p:cNvGraphicFramePr/>
          <p:nvPr/>
        </p:nvGraphicFramePr>
        <p:xfrm>
          <a:off x="4894204" y="23175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1186850"/>
                <a:gridCol w="2421075"/>
              </a:tblGrid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3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 error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3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(root)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9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9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</a:tbl>
          </a:graphicData>
        </a:graphic>
      </p:graphicFrame>
      <p:sp>
        <p:nvSpPr>
          <p:cNvPr id="780" name="Google Shape;780;p85"/>
          <p:cNvSpPr txBox="1"/>
          <p:nvPr/>
        </p:nvSpPr>
        <p:spPr>
          <a:xfrm>
            <a:off x="5384825" y="3141925"/>
            <a:ext cx="24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do the calculation?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1: Split on Credit history?</a:t>
            </a:r>
            <a:endParaRPr/>
          </a:p>
        </p:txBody>
      </p:sp>
      <p:pic>
        <p:nvPicPr>
          <p:cNvPr id="786" name="Google Shape;78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83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1: Split on Credit history?</a:t>
            </a:r>
            <a:endParaRPr/>
          </a:p>
        </p:txBody>
      </p:sp>
      <p:pic>
        <p:nvPicPr>
          <p:cNvPr id="792" name="Google Shape;79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8327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3" name="Google Shape;793;p87"/>
          <p:cNvGraphicFramePr/>
          <p:nvPr/>
        </p:nvGraphicFramePr>
        <p:xfrm>
          <a:off x="4827761" y="2362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1843225"/>
                <a:gridCol w="2320625"/>
              </a:tblGrid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 error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(root)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B27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Split on credit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1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1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2: Split on Term?</a:t>
            </a:r>
            <a:endParaRPr/>
          </a:p>
        </p:txBody>
      </p:sp>
      <p:pic>
        <p:nvPicPr>
          <p:cNvPr id="799" name="Google Shape;79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5275"/>
            <a:ext cx="4328251" cy="23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2: Split on Term?</a:t>
            </a:r>
            <a:endParaRPr/>
          </a:p>
        </p:txBody>
      </p:sp>
      <p:pic>
        <p:nvPicPr>
          <p:cNvPr id="805" name="Google Shape;80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5275"/>
            <a:ext cx="4328251" cy="2392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6" name="Google Shape;806;p89"/>
          <p:cNvGraphicFramePr/>
          <p:nvPr/>
        </p:nvGraphicFramePr>
        <p:xfrm>
          <a:off x="4699111" y="20632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1843225"/>
                <a:gridCol w="2320625"/>
              </a:tblGrid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7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 error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7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(root)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2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2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B27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Split on credit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9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9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B27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Split on term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1 or Choice 2?</a:t>
            </a:r>
            <a:endParaRPr/>
          </a:p>
        </p:txBody>
      </p:sp>
      <p:sp>
        <p:nvSpPr>
          <p:cNvPr id="812" name="Google Shape;812;p90"/>
          <p:cNvSpPr txBox="1"/>
          <p:nvPr/>
        </p:nvSpPr>
        <p:spPr>
          <a:xfrm>
            <a:off x="2349028" y="2107016"/>
            <a:ext cx="714600" cy="3900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0450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22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7997" y="3344261"/>
            <a:ext cx="151279" cy="5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0"/>
          <p:cNvSpPr txBox="1"/>
          <p:nvPr/>
        </p:nvSpPr>
        <p:spPr>
          <a:xfrm>
            <a:off x="1035318" y="3419805"/>
            <a:ext cx="880800" cy="3996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900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excellent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9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90"/>
          <p:cNvSpPr txBox="1"/>
          <p:nvPr/>
        </p:nvSpPr>
        <p:spPr>
          <a:xfrm>
            <a:off x="2321439" y="3419805"/>
            <a:ext cx="775800" cy="3870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325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fair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9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90"/>
          <p:cNvSpPr txBox="1"/>
          <p:nvPr/>
        </p:nvSpPr>
        <p:spPr>
          <a:xfrm>
            <a:off x="3502625" y="3419805"/>
            <a:ext cx="678900" cy="3918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poor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4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90"/>
          <p:cNvSpPr/>
          <p:nvPr/>
        </p:nvSpPr>
        <p:spPr>
          <a:xfrm>
            <a:off x="846050" y="2033889"/>
            <a:ext cx="3679748" cy="1888896"/>
          </a:xfrm>
          <a:custGeom>
            <a:rect b="b" l="l" r="r" t="t"/>
            <a:pathLst>
              <a:path extrusionOk="0" h="2485390" w="4043679">
                <a:moveTo>
                  <a:pt x="0" y="0"/>
                </a:moveTo>
                <a:lnTo>
                  <a:pt x="4043572" y="0"/>
                </a:lnTo>
                <a:lnTo>
                  <a:pt x="4043572" y="2485019"/>
                </a:lnTo>
                <a:lnTo>
                  <a:pt x="0" y="248501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8850">
            <a:solidFill>
              <a:srgbClr val="B0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18" name="Google Shape;818;p90"/>
          <p:cNvSpPr txBox="1"/>
          <p:nvPr/>
        </p:nvSpPr>
        <p:spPr>
          <a:xfrm>
            <a:off x="949674" y="2029265"/>
            <a:ext cx="999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Loan status: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Safe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9" name="Google Shape;819;p90"/>
          <p:cNvGrpSpPr/>
          <p:nvPr/>
        </p:nvGrpSpPr>
        <p:grpSpPr>
          <a:xfrm>
            <a:off x="1915768" y="2766334"/>
            <a:ext cx="1591557" cy="302713"/>
            <a:chOff x="2107310" y="4552541"/>
            <a:chExt cx="1750695" cy="398779"/>
          </a:xfrm>
        </p:grpSpPr>
        <p:sp>
          <p:nvSpPr>
            <p:cNvPr id="820" name="Google Shape;820;p90"/>
            <p:cNvSpPr/>
            <p:nvPr/>
          </p:nvSpPr>
          <p:spPr>
            <a:xfrm>
              <a:off x="2107310" y="4552541"/>
              <a:ext cx="1750695" cy="398779"/>
            </a:xfrm>
            <a:custGeom>
              <a:rect b="b" l="l" r="r" t="t"/>
              <a:pathLst>
                <a:path extrusionOk="0" h="398779" w="1750695">
                  <a:moveTo>
                    <a:pt x="875263" y="0"/>
                  </a:moveTo>
                  <a:lnTo>
                    <a:pt x="0" y="199092"/>
                  </a:lnTo>
                  <a:lnTo>
                    <a:pt x="875263" y="398184"/>
                  </a:lnTo>
                  <a:lnTo>
                    <a:pt x="1750527" y="199092"/>
                  </a:lnTo>
                  <a:lnTo>
                    <a:pt x="875263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21" name="Google Shape;821;p90"/>
            <p:cNvSpPr/>
            <p:nvPr/>
          </p:nvSpPr>
          <p:spPr>
            <a:xfrm>
              <a:off x="2107310" y="4552541"/>
              <a:ext cx="1750695" cy="398779"/>
            </a:xfrm>
            <a:custGeom>
              <a:rect b="b" l="l" r="r" t="t"/>
              <a:pathLst>
                <a:path extrusionOk="0" h="398779" w="1750695">
                  <a:moveTo>
                    <a:pt x="0" y="199092"/>
                  </a:moveTo>
                  <a:lnTo>
                    <a:pt x="875263" y="0"/>
                  </a:lnTo>
                  <a:lnTo>
                    <a:pt x="1750527" y="199092"/>
                  </a:lnTo>
                  <a:lnTo>
                    <a:pt x="875263" y="398184"/>
                  </a:lnTo>
                  <a:lnTo>
                    <a:pt x="0" y="199092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822" name="Google Shape;822;p90"/>
          <p:cNvSpPr txBox="1"/>
          <p:nvPr/>
        </p:nvSpPr>
        <p:spPr>
          <a:xfrm>
            <a:off x="2447824" y="2825087"/>
            <a:ext cx="525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Credit?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90"/>
          <p:cNvGrpSpPr/>
          <p:nvPr/>
        </p:nvGrpSpPr>
        <p:grpSpPr>
          <a:xfrm>
            <a:off x="1475550" y="2499678"/>
            <a:ext cx="2367022" cy="926328"/>
            <a:chOff x="1623075" y="4201261"/>
            <a:chExt cx="2603698" cy="1220298"/>
          </a:xfrm>
        </p:grpSpPr>
        <p:sp>
          <p:nvSpPr>
            <p:cNvPr id="824" name="Google Shape;824;p90"/>
            <p:cNvSpPr/>
            <p:nvPr/>
          </p:nvSpPr>
          <p:spPr>
            <a:xfrm>
              <a:off x="1623075" y="4751634"/>
              <a:ext cx="484505" cy="669925"/>
            </a:xfrm>
            <a:custGeom>
              <a:rect b="b" l="l" r="r" t="t"/>
              <a:pathLst>
                <a:path extrusionOk="0" h="669925" w="484505">
                  <a:moveTo>
                    <a:pt x="484235" y="0"/>
                  </a:moveTo>
                  <a:lnTo>
                    <a:pt x="0" y="0"/>
                  </a:lnTo>
                  <a:lnTo>
                    <a:pt x="0" y="669338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25" name="Google Shape;825;p90"/>
            <p:cNvSpPr/>
            <p:nvPr/>
          </p:nvSpPr>
          <p:spPr>
            <a:xfrm>
              <a:off x="3857838" y="4751634"/>
              <a:ext cx="368935" cy="662304"/>
            </a:xfrm>
            <a:custGeom>
              <a:rect b="b" l="l" r="r" t="t"/>
              <a:pathLst>
                <a:path extrusionOk="0" h="662304" w="368935">
                  <a:moveTo>
                    <a:pt x="0" y="0"/>
                  </a:moveTo>
                  <a:lnTo>
                    <a:pt x="368368" y="0"/>
                  </a:lnTo>
                  <a:lnTo>
                    <a:pt x="368368" y="661875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26" name="Google Shape;826;p90"/>
            <p:cNvSpPr/>
            <p:nvPr/>
          </p:nvSpPr>
          <p:spPr>
            <a:xfrm>
              <a:off x="2980096" y="4950725"/>
              <a:ext cx="2539" cy="455929"/>
            </a:xfrm>
            <a:custGeom>
              <a:rect b="b" l="l" r="r" t="t"/>
              <a:pathLst>
                <a:path extrusionOk="0" h="455929" w="2539">
                  <a:moveTo>
                    <a:pt x="2477" y="0"/>
                  </a:moveTo>
                  <a:lnTo>
                    <a:pt x="0" y="455725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27" name="Google Shape;827;p90"/>
            <p:cNvSpPr/>
            <p:nvPr/>
          </p:nvSpPr>
          <p:spPr>
            <a:xfrm>
              <a:off x="2937629" y="4201261"/>
              <a:ext cx="87630" cy="351789"/>
            </a:xfrm>
            <a:custGeom>
              <a:rect b="b" l="l" r="r" t="t"/>
              <a:pathLst>
                <a:path extrusionOk="0" h="351789" w="87630">
                  <a:moveTo>
                    <a:pt x="10323" y="265805"/>
                  </a:moveTo>
                  <a:lnTo>
                    <a:pt x="1423" y="271202"/>
                  </a:lnTo>
                  <a:lnTo>
                    <a:pt x="0" y="277000"/>
                  </a:lnTo>
                  <a:lnTo>
                    <a:pt x="44945" y="351323"/>
                  </a:lnTo>
                  <a:lnTo>
                    <a:pt x="55356" y="332762"/>
                  </a:lnTo>
                  <a:lnTo>
                    <a:pt x="35222" y="332762"/>
                  </a:lnTo>
                  <a:lnTo>
                    <a:pt x="34651" y="297884"/>
                  </a:lnTo>
                  <a:lnTo>
                    <a:pt x="16115" y="267230"/>
                  </a:lnTo>
                  <a:lnTo>
                    <a:pt x="10323" y="265805"/>
                  </a:lnTo>
                  <a:close/>
                </a:path>
                <a:path extrusionOk="0" h="351789" w="87630">
                  <a:moveTo>
                    <a:pt x="34651" y="297884"/>
                  </a:moveTo>
                  <a:lnTo>
                    <a:pt x="35222" y="332762"/>
                  </a:lnTo>
                  <a:lnTo>
                    <a:pt x="54057" y="332454"/>
                  </a:lnTo>
                  <a:lnTo>
                    <a:pt x="53984" y="327991"/>
                  </a:lnTo>
                  <a:lnTo>
                    <a:pt x="36427" y="327991"/>
                  </a:lnTo>
                  <a:lnTo>
                    <a:pt x="44334" y="313894"/>
                  </a:lnTo>
                  <a:lnTo>
                    <a:pt x="34651" y="297884"/>
                  </a:lnTo>
                  <a:close/>
                </a:path>
                <a:path extrusionOk="0" h="351789" w="87630">
                  <a:moveTo>
                    <a:pt x="76753" y="264717"/>
                  </a:moveTo>
                  <a:lnTo>
                    <a:pt x="71012" y="266331"/>
                  </a:lnTo>
                  <a:lnTo>
                    <a:pt x="53487" y="297575"/>
                  </a:lnTo>
                  <a:lnTo>
                    <a:pt x="54057" y="332454"/>
                  </a:lnTo>
                  <a:lnTo>
                    <a:pt x="35222" y="332762"/>
                  </a:lnTo>
                  <a:lnTo>
                    <a:pt x="55356" y="332762"/>
                  </a:lnTo>
                  <a:lnTo>
                    <a:pt x="87436" y="275567"/>
                  </a:lnTo>
                  <a:lnTo>
                    <a:pt x="85825" y="269817"/>
                  </a:lnTo>
                  <a:lnTo>
                    <a:pt x="76753" y="264717"/>
                  </a:lnTo>
                  <a:close/>
                </a:path>
                <a:path extrusionOk="0" h="351789" w="87630">
                  <a:moveTo>
                    <a:pt x="44334" y="313894"/>
                  </a:moveTo>
                  <a:lnTo>
                    <a:pt x="36427" y="327991"/>
                  </a:lnTo>
                  <a:lnTo>
                    <a:pt x="52697" y="327724"/>
                  </a:lnTo>
                  <a:lnTo>
                    <a:pt x="44334" y="313894"/>
                  </a:lnTo>
                  <a:close/>
                </a:path>
                <a:path extrusionOk="0" h="351789" w="87630">
                  <a:moveTo>
                    <a:pt x="53487" y="297575"/>
                  </a:moveTo>
                  <a:lnTo>
                    <a:pt x="44334" y="313894"/>
                  </a:lnTo>
                  <a:lnTo>
                    <a:pt x="52697" y="327724"/>
                  </a:lnTo>
                  <a:lnTo>
                    <a:pt x="36427" y="327991"/>
                  </a:lnTo>
                  <a:lnTo>
                    <a:pt x="53984" y="327991"/>
                  </a:lnTo>
                  <a:lnTo>
                    <a:pt x="53487" y="297575"/>
                  </a:lnTo>
                  <a:close/>
                </a:path>
                <a:path extrusionOk="0" h="351789" w="87630">
                  <a:moveTo>
                    <a:pt x="48621" y="0"/>
                  </a:moveTo>
                  <a:lnTo>
                    <a:pt x="29786" y="308"/>
                  </a:lnTo>
                  <a:lnTo>
                    <a:pt x="34651" y="297884"/>
                  </a:lnTo>
                  <a:lnTo>
                    <a:pt x="44334" y="313894"/>
                  </a:lnTo>
                  <a:lnTo>
                    <a:pt x="53487" y="297575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828" name="Google Shape;828;p90"/>
          <p:cNvSpPr txBox="1"/>
          <p:nvPr/>
        </p:nvSpPr>
        <p:spPr>
          <a:xfrm>
            <a:off x="1301358" y="1717425"/>
            <a:ext cx="2811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Choice 1: </a:t>
            </a:r>
            <a:r>
              <a:rPr b="1"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Split on Credit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0"/>
          <p:cNvSpPr txBox="1"/>
          <p:nvPr/>
        </p:nvSpPr>
        <p:spPr>
          <a:xfrm>
            <a:off x="6303965" y="2107016"/>
            <a:ext cx="714600" cy="3900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0450">
            <a:sp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22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0"/>
          <p:cNvSpPr txBox="1"/>
          <p:nvPr/>
        </p:nvSpPr>
        <p:spPr>
          <a:xfrm>
            <a:off x="5333873" y="3422012"/>
            <a:ext cx="829500" cy="3897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950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3 years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16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0"/>
          <p:cNvSpPr txBox="1"/>
          <p:nvPr/>
        </p:nvSpPr>
        <p:spPr>
          <a:xfrm>
            <a:off x="7258050" y="3422012"/>
            <a:ext cx="829500" cy="3969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275">
            <a:sp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5 years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6	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0"/>
          <p:cNvSpPr/>
          <p:nvPr/>
        </p:nvSpPr>
        <p:spPr>
          <a:xfrm>
            <a:off x="4897645" y="2017942"/>
            <a:ext cx="3408158" cy="1918335"/>
          </a:xfrm>
          <a:custGeom>
            <a:rect b="b" l="l" r="r" t="t"/>
            <a:pathLst>
              <a:path extrusionOk="0" h="2524125" w="3745229">
                <a:moveTo>
                  <a:pt x="0" y="0"/>
                </a:moveTo>
                <a:lnTo>
                  <a:pt x="3744854" y="0"/>
                </a:lnTo>
                <a:lnTo>
                  <a:pt x="3744854" y="2524031"/>
                </a:lnTo>
                <a:lnTo>
                  <a:pt x="0" y="252403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8850">
            <a:solidFill>
              <a:srgbClr val="B0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33" name="Google Shape;833;p90"/>
          <p:cNvSpPr txBox="1"/>
          <p:nvPr/>
        </p:nvSpPr>
        <p:spPr>
          <a:xfrm>
            <a:off x="4973952" y="2043147"/>
            <a:ext cx="999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Loan status: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Safe </a:t>
            </a:r>
            <a:r>
              <a:rPr lang="en" sz="12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" name="Google Shape;834;p90"/>
          <p:cNvGrpSpPr/>
          <p:nvPr/>
        </p:nvGrpSpPr>
        <p:grpSpPr>
          <a:xfrm>
            <a:off x="6064335" y="2774326"/>
            <a:ext cx="1193811" cy="302713"/>
            <a:chOff x="6670688" y="4563069"/>
            <a:chExt cx="1313179" cy="398779"/>
          </a:xfrm>
        </p:grpSpPr>
        <p:sp>
          <p:nvSpPr>
            <p:cNvPr id="835" name="Google Shape;835;p90"/>
            <p:cNvSpPr/>
            <p:nvPr/>
          </p:nvSpPr>
          <p:spPr>
            <a:xfrm>
              <a:off x="6670688" y="4563069"/>
              <a:ext cx="1313179" cy="398779"/>
            </a:xfrm>
            <a:custGeom>
              <a:rect b="b" l="l" r="r" t="t"/>
              <a:pathLst>
                <a:path extrusionOk="0" h="398779" w="1313179">
                  <a:moveTo>
                    <a:pt x="656583" y="0"/>
                  </a:moveTo>
                  <a:lnTo>
                    <a:pt x="0" y="199092"/>
                  </a:lnTo>
                  <a:lnTo>
                    <a:pt x="656583" y="398184"/>
                  </a:lnTo>
                  <a:lnTo>
                    <a:pt x="1313168" y="199092"/>
                  </a:lnTo>
                  <a:lnTo>
                    <a:pt x="656583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36" name="Google Shape;836;p90"/>
            <p:cNvSpPr/>
            <p:nvPr/>
          </p:nvSpPr>
          <p:spPr>
            <a:xfrm>
              <a:off x="6670688" y="4563069"/>
              <a:ext cx="1313179" cy="398779"/>
            </a:xfrm>
            <a:custGeom>
              <a:rect b="b" l="l" r="r" t="t"/>
              <a:pathLst>
                <a:path extrusionOk="0" h="398779" w="1313179">
                  <a:moveTo>
                    <a:pt x="0" y="199092"/>
                  </a:moveTo>
                  <a:lnTo>
                    <a:pt x="656584" y="0"/>
                  </a:lnTo>
                  <a:lnTo>
                    <a:pt x="1313168" y="199092"/>
                  </a:lnTo>
                  <a:lnTo>
                    <a:pt x="656584" y="398184"/>
                  </a:lnTo>
                  <a:lnTo>
                    <a:pt x="0" y="199092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837" name="Google Shape;837;p90"/>
          <p:cNvSpPr txBox="1"/>
          <p:nvPr/>
        </p:nvSpPr>
        <p:spPr>
          <a:xfrm>
            <a:off x="6426441" y="2832028"/>
            <a:ext cx="468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Term?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8" name="Google Shape;838;p90"/>
          <p:cNvGrpSpPr/>
          <p:nvPr/>
        </p:nvGrpSpPr>
        <p:grpSpPr>
          <a:xfrm>
            <a:off x="4219226" y="2499795"/>
            <a:ext cx="3453975" cy="926489"/>
            <a:chOff x="4641088" y="4201416"/>
            <a:chExt cx="3799335" cy="1220510"/>
          </a:xfrm>
        </p:grpSpPr>
        <p:sp>
          <p:nvSpPr>
            <p:cNvPr id="839" name="Google Shape;839;p90"/>
            <p:cNvSpPr/>
            <p:nvPr/>
          </p:nvSpPr>
          <p:spPr>
            <a:xfrm>
              <a:off x="6323228" y="4762161"/>
              <a:ext cx="347979" cy="649604"/>
            </a:xfrm>
            <a:custGeom>
              <a:rect b="b" l="l" r="r" t="t"/>
              <a:pathLst>
                <a:path extrusionOk="0" h="649604" w="347979">
                  <a:moveTo>
                    <a:pt x="0" y="649526"/>
                  </a:moveTo>
                  <a:lnTo>
                    <a:pt x="0" y="0"/>
                  </a:lnTo>
                  <a:lnTo>
                    <a:pt x="347460" y="0"/>
                  </a:lnTo>
                </a:path>
              </a:pathLst>
            </a:custGeom>
            <a:noFill/>
            <a:ln cap="flat" cmpd="sng" w="188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40" name="Google Shape;840;p90"/>
            <p:cNvSpPr/>
            <p:nvPr/>
          </p:nvSpPr>
          <p:spPr>
            <a:xfrm>
              <a:off x="7983858" y="4762162"/>
              <a:ext cx="456565" cy="659764"/>
            </a:xfrm>
            <a:custGeom>
              <a:rect b="b" l="l" r="r" t="t"/>
              <a:pathLst>
                <a:path extrusionOk="0" h="659764" w="456565">
                  <a:moveTo>
                    <a:pt x="455969" y="659388"/>
                  </a:moveTo>
                  <a:lnTo>
                    <a:pt x="455969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88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41" name="Google Shape;841;p90"/>
            <p:cNvSpPr/>
            <p:nvPr/>
          </p:nvSpPr>
          <p:spPr>
            <a:xfrm>
              <a:off x="7283549" y="4201416"/>
              <a:ext cx="87629" cy="361950"/>
            </a:xfrm>
            <a:custGeom>
              <a:rect b="b" l="l" r="r" t="t"/>
              <a:pathLst>
                <a:path extrusionOk="0" h="361950" w="87629">
                  <a:moveTo>
                    <a:pt x="10505" y="275624"/>
                  </a:moveTo>
                  <a:lnTo>
                    <a:pt x="1517" y="280873"/>
                  </a:lnTo>
                  <a:lnTo>
                    <a:pt x="0" y="286647"/>
                  </a:lnTo>
                  <a:lnTo>
                    <a:pt x="43724" y="361697"/>
                  </a:lnTo>
                  <a:lnTo>
                    <a:pt x="54629" y="342980"/>
                  </a:lnTo>
                  <a:lnTo>
                    <a:pt x="34305" y="342980"/>
                  </a:lnTo>
                  <a:lnTo>
                    <a:pt x="34305" y="308095"/>
                  </a:lnTo>
                  <a:lnTo>
                    <a:pt x="16272" y="277143"/>
                  </a:lnTo>
                  <a:lnTo>
                    <a:pt x="10505" y="275624"/>
                  </a:lnTo>
                  <a:close/>
                </a:path>
                <a:path extrusionOk="0" h="361950" w="87629">
                  <a:moveTo>
                    <a:pt x="34305" y="308095"/>
                  </a:moveTo>
                  <a:lnTo>
                    <a:pt x="34305" y="342980"/>
                  </a:lnTo>
                  <a:lnTo>
                    <a:pt x="53144" y="342980"/>
                  </a:lnTo>
                  <a:lnTo>
                    <a:pt x="53144" y="338227"/>
                  </a:lnTo>
                  <a:lnTo>
                    <a:pt x="35589" y="338227"/>
                  </a:lnTo>
                  <a:lnTo>
                    <a:pt x="43724" y="324263"/>
                  </a:lnTo>
                  <a:lnTo>
                    <a:pt x="34305" y="308095"/>
                  </a:lnTo>
                  <a:close/>
                </a:path>
                <a:path extrusionOk="0" h="361950" w="87629">
                  <a:moveTo>
                    <a:pt x="76944" y="275624"/>
                  </a:moveTo>
                  <a:lnTo>
                    <a:pt x="71177" y="277143"/>
                  </a:lnTo>
                  <a:lnTo>
                    <a:pt x="53144" y="308095"/>
                  </a:lnTo>
                  <a:lnTo>
                    <a:pt x="53144" y="342980"/>
                  </a:lnTo>
                  <a:lnTo>
                    <a:pt x="54629" y="342980"/>
                  </a:lnTo>
                  <a:lnTo>
                    <a:pt x="87449" y="286647"/>
                  </a:lnTo>
                  <a:lnTo>
                    <a:pt x="85930" y="280873"/>
                  </a:lnTo>
                  <a:lnTo>
                    <a:pt x="76944" y="275624"/>
                  </a:lnTo>
                  <a:close/>
                </a:path>
                <a:path extrusionOk="0" h="361950" w="87629">
                  <a:moveTo>
                    <a:pt x="43724" y="324263"/>
                  </a:moveTo>
                  <a:lnTo>
                    <a:pt x="35589" y="338227"/>
                  </a:lnTo>
                  <a:lnTo>
                    <a:pt x="51860" y="338227"/>
                  </a:lnTo>
                  <a:lnTo>
                    <a:pt x="43724" y="324263"/>
                  </a:lnTo>
                  <a:close/>
                </a:path>
                <a:path extrusionOk="0" h="361950" w="87629">
                  <a:moveTo>
                    <a:pt x="53144" y="308095"/>
                  </a:moveTo>
                  <a:lnTo>
                    <a:pt x="43724" y="324263"/>
                  </a:lnTo>
                  <a:lnTo>
                    <a:pt x="51860" y="338227"/>
                  </a:lnTo>
                  <a:lnTo>
                    <a:pt x="53144" y="338227"/>
                  </a:lnTo>
                  <a:lnTo>
                    <a:pt x="53144" y="308095"/>
                  </a:lnTo>
                  <a:close/>
                </a:path>
                <a:path extrusionOk="0" h="361950" w="87629">
                  <a:moveTo>
                    <a:pt x="53143" y="0"/>
                  </a:moveTo>
                  <a:lnTo>
                    <a:pt x="34305" y="0"/>
                  </a:lnTo>
                  <a:lnTo>
                    <a:pt x="34305" y="308095"/>
                  </a:lnTo>
                  <a:lnTo>
                    <a:pt x="43724" y="324263"/>
                  </a:lnTo>
                  <a:lnTo>
                    <a:pt x="53144" y="308095"/>
                  </a:lnTo>
                  <a:lnTo>
                    <a:pt x="53143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42" name="Google Shape;842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1088" y="4415027"/>
              <a:ext cx="1069848" cy="713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" name="Google Shape;843;p90"/>
            <p:cNvSpPr/>
            <p:nvPr/>
          </p:nvSpPr>
          <p:spPr>
            <a:xfrm>
              <a:off x="4694464" y="4451052"/>
              <a:ext cx="964564" cy="607060"/>
            </a:xfrm>
            <a:custGeom>
              <a:rect b="b" l="l" r="r" t="t"/>
              <a:pathLst>
                <a:path extrusionOk="0" h="607060" w="964564">
                  <a:moveTo>
                    <a:pt x="8282" y="0"/>
                  </a:moveTo>
                  <a:lnTo>
                    <a:pt x="0" y="593335"/>
                  </a:lnTo>
                  <a:lnTo>
                    <a:pt x="956222" y="606715"/>
                  </a:lnTo>
                  <a:lnTo>
                    <a:pt x="964504" y="13380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44" name="Google Shape;844;p90"/>
            <p:cNvSpPr/>
            <p:nvPr/>
          </p:nvSpPr>
          <p:spPr>
            <a:xfrm>
              <a:off x="4702747" y="4451052"/>
              <a:ext cx="956310" cy="593725"/>
            </a:xfrm>
            <a:custGeom>
              <a:rect b="b" l="l" r="r" t="t"/>
              <a:pathLst>
                <a:path extrusionOk="0" h="593725" w="956310">
                  <a:moveTo>
                    <a:pt x="0" y="0"/>
                  </a:moveTo>
                  <a:lnTo>
                    <a:pt x="956222" y="0"/>
                  </a:lnTo>
                  <a:lnTo>
                    <a:pt x="956222" y="593335"/>
                  </a:lnTo>
                  <a:lnTo>
                    <a:pt x="0" y="59333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42400">
              <a:solidFill>
                <a:srgbClr val="AE3C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845" name="Google Shape;845;p90"/>
          <p:cNvSpPr txBox="1"/>
          <p:nvPr/>
        </p:nvSpPr>
        <p:spPr>
          <a:xfrm>
            <a:off x="5173993" y="1724366"/>
            <a:ext cx="27231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Choice 2: </a:t>
            </a:r>
            <a:r>
              <a:rPr b="1"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Split on Term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0"/>
          <p:cNvSpPr txBox="1"/>
          <p:nvPr/>
        </p:nvSpPr>
        <p:spPr>
          <a:xfrm>
            <a:off x="4343151" y="2603958"/>
            <a:ext cx="711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C050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847" name="Google Shape;847;p90"/>
          <p:cNvGraphicFramePr/>
          <p:nvPr/>
        </p:nvGraphicFramePr>
        <p:xfrm>
          <a:off x="4579361" y="3204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1843225"/>
                <a:gridCol w="2320625"/>
              </a:tblGrid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7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 error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7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(root)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2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0.45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2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B27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Split on credit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9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9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B27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Split on term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Split Se</a:t>
            </a:r>
            <a:r>
              <a:rPr lang="en"/>
              <a:t>le</a:t>
            </a:r>
            <a:r>
              <a:rPr lang="en"/>
              <a:t>ction Algorithm</a:t>
            </a:r>
            <a:endParaRPr/>
          </a:p>
        </p:txBody>
      </p:sp>
      <p:sp>
        <p:nvSpPr>
          <p:cNvPr id="853" name="Google Shape;853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 subset of data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/>
              <a:t> (a node in a tree)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feature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(x)</a:t>
            </a:r>
            <a:r>
              <a:rPr lang="en"/>
              <a:t>:</a:t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Split data of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/>
              <a:t> according to feature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(x)</a:t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classification error of split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Chose feature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30000" i="1" lang="en">
                <a:latin typeface="Georgia"/>
                <a:ea typeface="Georgia"/>
                <a:cs typeface="Georgia"/>
                <a:sym typeface="Georgia"/>
              </a:rPr>
              <a:t>*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(x)</a:t>
            </a:r>
            <a:r>
              <a:rPr lang="en"/>
              <a:t> with lowest classification error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 &amp; Stopping conditions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Reuse The Data After Split?</a:t>
            </a:r>
            <a:endParaRPr/>
          </a:p>
        </p:txBody>
      </p:sp>
      <p:pic>
        <p:nvPicPr>
          <p:cNvPr id="864" name="Google Shape;86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663" y="1170125"/>
            <a:ext cx="6464675" cy="33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Learning = Recursive Stump Learning</a:t>
            </a:r>
            <a:endParaRPr/>
          </a:p>
        </p:txBody>
      </p:sp>
      <p:pic>
        <p:nvPicPr>
          <p:cNvPr id="870" name="Google Shape;87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638" y="1122800"/>
            <a:ext cx="6606724" cy="338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Level</a:t>
            </a:r>
            <a:endParaRPr/>
          </a:p>
        </p:txBody>
      </p:sp>
      <p:pic>
        <p:nvPicPr>
          <p:cNvPr id="876" name="Google Shape;87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013" y="1017725"/>
            <a:ext cx="5661976" cy="36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Decision Tree</a:t>
            </a:r>
            <a:endParaRPr/>
          </a:p>
        </p:txBody>
      </p:sp>
      <p:pic>
        <p:nvPicPr>
          <p:cNvPr id="882" name="Google Shape;8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350" y="1017725"/>
            <a:ext cx="6217300" cy="35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3" name="Google Shape;883;p96"/>
          <p:cNvCxnSpPr/>
          <p:nvPr/>
        </p:nvCxnSpPr>
        <p:spPr>
          <a:xfrm flipH="1">
            <a:off x="5867500" y="2105675"/>
            <a:ext cx="496800" cy="17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96"/>
          <p:cNvCxnSpPr/>
          <p:nvPr/>
        </p:nvCxnSpPr>
        <p:spPr>
          <a:xfrm flipH="1">
            <a:off x="3455250" y="2948925"/>
            <a:ext cx="496800" cy="17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96"/>
          <p:cNvCxnSpPr/>
          <p:nvPr/>
        </p:nvCxnSpPr>
        <p:spPr>
          <a:xfrm flipH="1">
            <a:off x="5403875" y="3148650"/>
            <a:ext cx="441900" cy="28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greedy decision tree learning</a:t>
            </a:r>
            <a:endParaRPr/>
          </a:p>
        </p:txBody>
      </p:sp>
      <p:grpSp>
        <p:nvGrpSpPr>
          <p:cNvPr id="891" name="Google Shape;891;p97"/>
          <p:cNvGrpSpPr/>
          <p:nvPr/>
        </p:nvGrpSpPr>
        <p:grpSpPr>
          <a:xfrm>
            <a:off x="1298942" y="1200182"/>
            <a:ext cx="6634592" cy="2184174"/>
            <a:chOff x="952799" y="2521800"/>
            <a:chExt cx="7297978" cy="2817198"/>
          </a:xfrm>
        </p:grpSpPr>
        <p:sp>
          <p:nvSpPr>
            <p:cNvPr id="892" name="Google Shape;892;p97"/>
            <p:cNvSpPr/>
            <p:nvPr/>
          </p:nvSpPr>
          <p:spPr>
            <a:xfrm>
              <a:off x="952799" y="2521800"/>
              <a:ext cx="6203315" cy="845185"/>
            </a:xfrm>
            <a:custGeom>
              <a:rect b="b" l="l" r="r" t="t"/>
              <a:pathLst>
                <a:path extrusionOk="0" h="845185" w="6203315">
                  <a:moveTo>
                    <a:pt x="6118680" y="0"/>
                  </a:moveTo>
                  <a:lnTo>
                    <a:pt x="84410" y="0"/>
                  </a:lnTo>
                  <a:lnTo>
                    <a:pt x="51554" y="6641"/>
                  </a:lnTo>
                  <a:lnTo>
                    <a:pt x="24723" y="24754"/>
                  </a:lnTo>
                  <a:lnTo>
                    <a:pt x="6633" y="51618"/>
                  </a:lnTo>
                  <a:lnTo>
                    <a:pt x="0" y="84515"/>
                  </a:lnTo>
                  <a:lnTo>
                    <a:pt x="0" y="760632"/>
                  </a:lnTo>
                  <a:lnTo>
                    <a:pt x="6633" y="793529"/>
                  </a:lnTo>
                  <a:lnTo>
                    <a:pt x="24723" y="820393"/>
                  </a:lnTo>
                  <a:lnTo>
                    <a:pt x="51554" y="838506"/>
                  </a:lnTo>
                  <a:lnTo>
                    <a:pt x="84410" y="845148"/>
                  </a:lnTo>
                  <a:lnTo>
                    <a:pt x="6118680" y="845148"/>
                  </a:lnTo>
                  <a:lnTo>
                    <a:pt x="6151537" y="838506"/>
                  </a:lnTo>
                  <a:lnTo>
                    <a:pt x="6178367" y="820393"/>
                  </a:lnTo>
                  <a:lnTo>
                    <a:pt x="6196457" y="793529"/>
                  </a:lnTo>
                  <a:lnTo>
                    <a:pt x="6203091" y="760632"/>
                  </a:lnTo>
                  <a:lnTo>
                    <a:pt x="6203091" y="84515"/>
                  </a:lnTo>
                  <a:lnTo>
                    <a:pt x="6196457" y="51618"/>
                  </a:lnTo>
                  <a:lnTo>
                    <a:pt x="6178367" y="24754"/>
                  </a:lnTo>
                  <a:lnTo>
                    <a:pt x="6151537" y="6641"/>
                  </a:lnTo>
                  <a:lnTo>
                    <a:pt x="6118680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3" name="Google Shape;893;p97"/>
            <p:cNvSpPr/>
            <p:nvPr/>
          </p:nvSpPr>
          <p:spPr>
            <a:xfrm>
              <a:off x="1500131" y="3507807"/>
              <a:ext cx="6203315" cy="845185"/>
            </a:xfrm>
            <a:custGeom>
              <a:rect b="b" l="l" r="r" t="t"/>
              <a:pathLst>
                <a:path extrusionOk="0" h="845185" w="6203315">
                  <a:moveTo>
                    <a:pt x="6118680" y="0"/>
                  </a:moveTo>
                  <a:lnTo>
                    <a:pt x="84410" y="0"/>
                  </a:lnTo>
                  <a:lnTo>
                    <a:pt x="51553" y="6641"/>
                  </a:lnTo>
                  <a:lnTo>
                    <a:pt x="24723" y="24754"/>
                  </a:lnTo>
                  <a:lnTo>
                    <a:pt x="6633" y="51618"/>
                  </a:lnTo>
                  <a:lnTo>
                    <a:pt x="0" y="84515"/>
                  </a:lnTo>
                  <a:lnTo>
                    <a:pt x="0" y="760632"/>
                  </a:lnTo>
                  <a:lnTo>
                    <a:pt x="6633" y="793529"/>
                  </a:lnTo>
                  <a:lnTo>
                    <a:pt x="24723" y="820393"/>
                  </a:lnTo>
                  <a:lnTo>
                    <a:pt x="51553" y="838506"/>
                  </a:lnTo>
                  <a:lnTo>
                    <a:pt x="84410" y="845148"/>
                  </a:lnTo>
                  <a:lnTo>
                    <a:pt x="6118680" y="845148"/>
                  </a:lnTo>
                  <a:lnTo>
                    <a:pt x="6151537" y="838506"/>
                  </a:lnTo>
                  <a:lnTo>
                    <a:pt x="6178367" y="820393"/>
                  </a:lnTo>
                  <a:lnTo>
                    <a:pt x="6196457" y="793529"/>
                  </a:lnTo>
                  <a:lnTo>
                    <a:pt x="6203091" y="760632"/>
                  </a:lnTo>
                  <a:lnTo>
                    <a:pt x="6203091" y="84515"/>
                  </a:lnTo>
                  <a:lnTo>
                    <a:pt x="6196457" y="51618"/>
                  </a:lnTo>
                  <a:lnTo>
                    <a:pt x="6178367" y="24754"/>
                  </a:lnTo>
                  <a:lnTo>
                    <a:pt x="6151537" y="6641"/>
                  </a:lnTo>
                  <a:lnTo>
                    <a:pt x="6118680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4" name="Google Shape;894;p97"/>
            <p:cNvSpPr/>
            <p:nvPr/>
          </p:nvSpPr>
          <p:spPr>
            <a:xfrm>
              <a:off x="2047462" y="4493813"/>
              <a:ext cx="6203315" cy="845185"/>
            </a:xfrm>
            <a:custGeom>
              <a:rect b="b" l="l" r="r" t="t"/>
              <a:pathLst>
                <a:path extrusionOk="0" h="845185" w="6203315">
                  <a:moveTo>
                    <a:pt x="6118680" y="0"/>
                  </a:moveTo>
                  <a:lnTo>
                    <a:pt x="84410" y="0"/>
                  </a:lnTo>
                  <a:lnTo>
                    <a:pt x="51554" y="6641"/>
                  </a:lnTo>
                  <a:lnTo>
                    <a:pt x="24723" y="24753"/>
                  </a:lnTo>
                  <a:lnTo>
                    <a:pt x="6633" y="51618"/>
                  </a:lnTo>
                  <a:lnTo>
                    <a:pt x="0" y="84515"/>
                  </a:lnTo>
                  <a:lnTo>
                    <a:pt x="0" y="760630"/>
                  </a:lnTo>
                  <a:lnTo>
                    <a:pt x="6633" y="793528"/>
                  </a:lnTo>
                  <a:lnTo>
                    <a:pt x="24723" y="820393"/>
                  </a:lnTo>
                  <a:lnTo>
                    <a:pt x="51554" y="838505"/>
                  </a:lnTo>
                  <a:lnTo>
                    <a:pt x="84410" y="845146"/>
                  </a:lnTo>
                  <a:lnTo>
                    <a:pt x="6118680" y="845146"/>
                  </a:lnTo>
                  <a:lnTo>
                    <a:pt x="6151537" y="838505"/>
                  </a:lnTo>
                  <a:lnTo>
                    <a:pt x="6178368" y="820393"/>
                  </a:lnTo>
                  <a:lnTo>
                    <a:pt x="6196458" y="793528"/>
                  </a:lnTo>
                  <a:lnTo>
                    <a:pt x="6203091" y="760630"/>
                  </a:lnTo>
                  <a:lnTo>
                    <a:pt x="6203091" y="84515"/>
                  </a:lnTo>
                  <a:lnTo>
                    <a:pt x="6196458" y="51618"/>
                  </a:lnTo>
                  <a:lnTo>
                    <a:pt x="6178368" y="24753"/>
                  </a:lnTo>
                  <a:lnTo>
                    <a:pt x="6151537" y="6641"/>
                  </a:lnTo>
                  <a:lnTo>
                    <a:pt x="6118680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895" name="Google Shape;895;p97"/>
          <p:cNvSpPr txBox="1"/>
          <p:nvPr/>
        </p:nvSpPr>
        <p:spPr>
          <a:xfrm>
            <a:off x="1392063" y="1346533"/>
            <a:ext cx="56322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Pick best feature to split 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 decision stump with this split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each leaf of decision stump, recurse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6" name="Google Shape;896;p97"/>
          <p:cNvGrpSpPr/>
          <p:nvPr/>
        </p:nvGrpSpPr>
        <p:grpSpPr>
          <a:xfrm>
            <a:off x="1210462" y="1616415"/>
            <a:ext cx="6225848" cy="2552164"/>
            <a:chOff x="855472" y="3058667"/>
            <a:chExt cx="6848364" cy="3291840"/>
          </a:xfrm>
        </p:grpSpPr>
        <p:sp>
          <p:nvSpPr>
            <p:cNvPr id="897" name="Google Shape;897;p97"/>
            <p:cNvSpPr/>
            <p:nvPr/>
          </p:nvSpPr>
          <p:spPr>
            <a:xfrm>
              <a:off x="6607229" y="3162705"/>
              <a:ext cx="549275" cy="549910"/>
            </a:xfrm>
            <a:custGeom>
              <a:rect b="b" l="l" r="r" t="t"/>
              <a:pathLst>
                <a:path extrusionOk="0" h="549910" w="549275">
                  <a:moveTo>
                    <a:pt x="425212" y="0"/>
                  </a:moveTo>
                  <a:lnTo>
                    <a:pt x="123449" y="0"/>
                  </a:lnTo>
                  <a:lnTo>
                    <a:pt x="123449" y="302139"/>
                  </a:lnTo>
                  <a:lnTo>
                    <a:pt x="0" y="302139"/>
                  </a:lnTo>
                  <a:lnTo>
                    <a:pt x="274331" y="549346"/>
                  </a:lnTo>
                  <a:lnTo>
                    <a:pt x="548661" y="302139"/>
                  </a:lnTo>
                  <a:lnTo>
                    <a:pt x="425212" y="302139"/>
                  </a:lnTo>
                  <a:lnTo>
                    <a:pt x="425212" y="0"/>
                  </a:lnTo>
                  <a:close/>
                </a:path>
              </a:pathLst>
            </a:custGeom>
            <a:solidFill>
              <a:srgbClr val="CCDBEA">
                <a:alpha val="902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8" name="Google Shape;898;p97"/>
            <p:cNvSpPr/>
            <p:nvPr/>
          </p:nvSpPr>
          <p:spPr>
            <a:xfrm>
              <a:off x="6607229" y="3162705"/>
              <a:ext cx="549275" cy="549910"/>
            </a:xfrm>
            <a:custGeom>
              <a:rect b="b" l="l" r="r" t="t"/>
              <a:pathLst>
                <a:path extrusionOk="0" h="549910" w="549275">
                  <a:moveTo>
                    <a:pt x="0" y="302140"/>
                  </a:moveTo>
                  <a:lnTo>
                    <a:pt x="123448" y="302140"/>
                  </a:lnTo>
                  <a:lnTo>
                    <a:pt x="123448" y="0"/>
                  </a:lnTo>
                  <a:lnTo>
                    <a:pt x="425212" y="0"/>
                  </a:lnTo>
                  <a:lnTo>
                    <a:pt x="425212" y="302140"/>
                  </a:lnTo>
                  <a:lnTo>
                    <a:pt x="548661" y="302140"/>
                  </a:lnTo>
                  <a:lnTo>
                    <a:pt x="274330" y="549346"/>
                  </a:lnTo>
                  <a:lnTo>
                    <a:pt x="0" y="302140"/>
                  </a:lnTo>
                  <a:close/>
                </a:path>
              </a:pathLst>
            </a:custGeom>
            <a:noFill/>
            <a:ln cap="flat" cmpd="sng" w="18850">
              <a:solidFill>
                <a:srgbClr val="CCDB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9" name="Google Shape;899;p97"/>
            <p:cNvSpPr/>
            <p:nvPr/>
          </p:nvSpPr>
          <p:spPr>
            <a:xfrm>
              <a:off x="7154561" y="4143076"/>
              <a:ext cx="549275" cy="549910"/>
            </a:xfrm>
            <a:custGeom>
              <a:rect b="b" l="l" r="r" t="t"/>
              <a:pathLst>
                <a:path extrusionOk="0" h="549910" w="549275">
                  <a:moveTo>
                    <a:pt x="425212" y="0"/>
                  </a:moveTo>
                  <a:lnTo>
                    <a:pt x="123449" y="0"/>
                  </a:lnTo>
                  <a:lnTo>
                    <a:pt x="123449" y="302140"/>
                  </a:lnTo>
                  <a:lnTo>
                    <a:pt x="0" y="302140"/>
                  </a:lnTo>
                  <a:lnTo>
                    <a:pt x="274330" y="549346"/>
                  </a:lnTo>
                  <a:lnTo>
                    <a:pt x="548661" y="302140"/>
                  </a:lnTo>
                  <a:lnTo>
                    <a:pt x="425212" y="302140"/>
                  </a:lnTo>
                  <a:lnTo>
                    <a:pt x="425212" y="0"/>
                  </a:lnTo>
                  <a:close/>
                </a:path>
              </a:pathLst>
            </a:custGeom>
            <a:solidFill>
              <a:srgbClr val="D9E8CC">
                <a:alpha val="902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00" name="Google Shape;900;p97"/>
            <p:cNvSpPr/>
            <p:nvPr/>
          </p:nvSpPr>
          <p:spPr>
            <a:xfrm>
              <a:off x="7154561" y="4143076"/>
              <a:ext cx="549275" cy="549910"/>
            </a:xfrm>
            <a:custGeom>
              <a:rect b="b" l="l" r="r" t="t"/>
              <a:pathLst>
                <a:path extrusionOk="0" h="549910" w="549275">
                  <a:moveTo>
                    <a:pt x="0" y="302140"/>
                  </a:moveTo>
                  <a:lnTo>
                    <a:pt x="123448" y="302140"/>
                  </a:lnTo>
                  <a:lnTo>
                    <a:pt x="123448" y="0"/>
                  </a:lnTo>
                  <a:lnTo>
                    <a:pt x="425212" y="0"/>
                  </a:lnTo>
                  <a:lnTo>
                    <a:pt x="425212" y="302140"/>
                  </a:lnTo>
                  <a:lnTo>
                    <a:pt x="548661" y="302140"/>
                  </a:lnTo>
                  <a:lnTo>
                    <a:pt x="274330" y="549346"/>
                  </a:lnTo>
                  <a:lnTo>
                    <a:pt x="0" y="302140"/>
                  </a:lnTo>
                  <a:close/>
                </a:path>
              </a:pathLst>
            </a:custGeom>
            <a:noFill/>
            <a:ln cap="flat" cmpd="sng" w="18850">
              <a:solidFill>
                <a:srgbClr val="D9E8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01" name="Google Shape;901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5472" y="3058667"/>
              <a:ext cx="3468624" cy="3291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2" name="Google Shape;902;p97"/>
            <p:cNvSpPr/>
            <p:nvPr/>
          </p:nvSpPr>
          <p:spPr>
            <a:xfrm>
              <a:off x="994707" y="3324456"/>
              <a:ext cx="3292475" cy="2978785"/>
            </a:xfrm>
            <a:custGeom>
              <a:rect b="b" l="l" r="r" t="t"/>
              <a:pathLst>
                <a:path extrusionOk="0" h="2978785" w="3292475">
                  <a:moveTo>
                    <a:pt x="135335" y="111952"/>
                  </a:moveTo>
                  <a:lnTo>
                    <a:pt x="94967" y="170167"/>
                  </a:lnTo>
                  <a:lnTo>
                    <a:pt x="89120" y="207688"/>
                  </a:lnTo>
                  <a:lnTo>
                    <a:pt x="78169" y="277321"/>
                  </a:lnTo>
                  <a:lnTo>
                    <a:pt x="66466" y="352780"/>
                  </a:lnTo>
                  <a:lnTo>
                    <a:pt x="60476" y="392398"/>
                  </a:lnTo>
                  <a:lnTo>
                    <a:pt x="48558" y="474473"/>
                  </a:lnTo>
                  <a:lnTo>
                    <a:pt x="37109" y="559528"/>
                  </a:lnTo>
                  <a:lnTo>
                    <a:pt x="26616" y="646441"/>
                  </a:lnTo>
                  <a:lnTo>
                    <a:pt x="17570" y="734094"/>
                  </a:lnTo>
                  <a:lnTo>
                    <a:pt x="10462" y="821382"/>
                  </a:lnTo>
                  <a:lnTo>
                    <a:pt x="5789" y="907211"/>
                  </a:lnTo>
                  <a:lnTo>
                    <a:pt x="4050" y="990177"/>
                  </a:lnTo>
                  <a:lnTo>
                    <a:pt x="4439" y="1030503"/>
                  </a:lnTo>
                  <a:lnTo>
                    <a:pt x="5757" y="1069799"/>
                  </a:lnTo>
                  <a:lnTo>
                    <a:pt x="8075" y="1107939"/>
                  </a:lnTo>
                  <a:lnTo>
                    <a:pt x="20332" y="1216449"/>
                  </a:lnTo>
                  <a:lnTo>
                    <a:pt x="31441" y="1289417"/>
                  </a:lnTo>
                  <a:lnTo>
                    <a:pt x="44673" y="1363287"/>
                  </a:lnTo>
                  <a:lnTo>
                    <a:pt x="59926" y="1437746"/>
                  </a:lnTo>
                  <a:lnTo>
                    <a:pt x="77097" y="1512478"/>
                  </a:lnTo>
                  <a:lnTo>
                    <a:pt x="96086" y="1587167"/>
                  </a:lnTo>
                  <a:lnTo>
                    <a:pt x="116791" y="1661496"/>
                  </a:lnTo>
                  <a:lnTo>
                    <a:pt x="139113" y="1735148"/>
                  </a:lnTo>
                  <a:lnTo>
                    <a:pt x="162952" y="1807808"/>
                  </a:lnTo>
                  <a:lnTo>
                    <a:pt x="188210" y="1879158"/>
                  </a:lnTo>
                  <a:lnTo>
                    <a:pt x="214789" y="1948881"/>
                  </a:lnTo>
                  <a:lnTo>
                    <a:pt x="242594" y="2016664"/>
                  </a:lnTo>
                  <a:lnTo>
                    <a:pt x="271531" y="2082191"/>
                  </a:lnTo>
                  <a:lnTo>
                    <a:pt x="301510" y="2145151"/>
                  </a:lnTo>
                  <a:lnTo>
                    <a:pt x="332442" y="2205233"/>
                  </a:lnTo>
                  <a:lnTo>
                    <a:pt x="364082" y="2261852"/>
                  </a:lnTo>
                  <a:lnTo>
                    <a:pt x="396169" y="2315817"/>
                  </a:lnTo>
                  <a:lnTo>
                    <a:pt x="428814" y="2368370"/>
                  </a:lnTo>
                  <a:lnTo>
                    <a:pt x="462192" y="2419428"/>
                  </a:lnTo>
                  <a:lnTo>
                    <a:pt x="496483" y="2468899"/>
                  </a:lnTo>
                  <a:lnTo>
                    <a:pt x="531869" y="2516694"/>
                  </a:lnTo>
                  <a:lnTo>
                    <a:pt x="568526" y="2562719"/>
                  </a:lnTo>
                  <a:lnTo>
                    <a:pt x="606636" y="2606875"/>
                  </a:lnTo>
                  <a:lnTo>
                    <a:pt x="646372" y="2649065"/>
                  </a:lnTo>
                  <a:lnTo>
                    <a:pt x="687909" y="2689184"/>
                  </a:lnTo>
                  <a:lnTo>
                    <a:pt x="731414" y="2727124"/>
                  </a:lnTo>
                  <a:lnTo>
                    <a:pt x="777050" y="2762778"/>
                  </a:lnTo>
                  <a:lnTo>
                    <a:pt x="824976" y="2796038"/>
                  </a:lnTo>
                  <a:lnTo>
                    <a:pt x="875343" y="2826799"/>
                  </a:lnTo>
                  <a:lnTo>
                    <a:pt x="928299" y="2854957"/>
                  </a:lnTo>
                  <a:lnTo>
                    <a:pt x="983990" y="2880414"/>
                  </a:lnTo>
                  <a:lnTo>
                    <a:pt x="1042315" y="2902999"/>
                  </a:lnTo>
                  <a:lnTo>
                    <a:pt x="1105458" y="2922628"/>
                  </a:lnTo>
                  <a:lnTo>
                    <a:pt x="1173641" y="2938913"/>
                  </a:lnTo>
                  <a:lnTo>
                    <a:pt x="1245510" y="2951975"/>
                  </a:lnTo>
                  <a:lnTo>
                    <a:pt x="1320869" y="2962161"/>
                  </a:lnTo>
                  <a:lnTo>
                    <a:pt x="1399092" y="2969707"/>
                  </a:lnTo>
                  <a:lnTo>
                    <a:pt x="1479547" y="2974828"/>
                  </a:lnTo>
                  <a:lnTo>
                    <a:pt x="1561590" y="2977744"/>
                  </a:lnTo>
                  <a:lnTo>
                    <a:pt x="1644579" y="2978665"/>
                  </a:lnTo>
                  <a:lnTo>
                    <a:pt x="1727862" y="2977802"/>
                  </a:lnTo>
                  <a:lnTo>
                    <a:pt x="1810788" y="2975362"/>
                  </a:lnTo>
                  <a:lnTo>
                    <a:pt x="1892702" y="2971552"/>
                  </a:lnTo>
                  <a:lnTo>
                    <a:pt x="1972948" y="2966577"/>
                  </a:lnTo>
                  <a:lnTo>
                    <a:pt x="2050869" y="2960646"/>
                  </a:lnTo>
                  <a:lnTo>
                    <a:pt x="2125808" y="2953961"/>
                  </a:lnTo>
                  <a:lnTo>
                    <a:pt x="2231106" y="2942981"/>
                  </a:lnTo>
                  <a:lnTo>
                    <a:pt x="2389031" y="2922083"/>
                  </a:lnTo>
                  <a:lnTo>
                    <a:pt x="1643998" y="2922083"/>
                  </a:lnTo>
                  <a:lnTo>
                    <a:pt x="1562221" y="2921162"/>
                  </a:lnTo>
                  <a:lnTo>
                    <a:pt x="1481557" y="2918278"/>
                  </a:lnTo>
                  <a:lnTo>
                    <a:pt x="1402686" y="2913235"/>
                  </a:lnTo>
                  <a:lnTo>
                    <a:pt x="1326298" y="2905838"/>
                  </a:lnTo>
                  <a:lnTo>
                    <a:pt x="1253088" y="2895899"/>
                  </a:lnTo>
                  <a:lnTo>
                    <a:pt x="1183756" y="2883241"/>
                  </a:lnTo>
                  <a:lnTo>
                    <a:pt x="1119440" y="2867800"/>
                  </a:lnTo>
                  <a:lnTo>
                    <a:pt x="1060109" y="2849291"/>
                  </a:lnTo>
                  <a:lnTo>
                    <a:pt x="1004404" y="2827649"/>
                  </a:lnTo>
                  <a:lnTo>
                    <a:pt x="951812" y="2803502"/>
                  </a:lnTo>
                  <a:lnTo>
                    <a:pt x="901891" y="2776846"/>
                  </a:lnTo>
                  <a:lnTo>
                    <a:pt x="854446" y="2747755"/>
                  </a:lnTo>
                  <a:lnTo>
                    <a:pt x="809284" y="2716298"/>
                  </a:lnTo>
                  <a:lnTo>
                    <a:pt x="766216" y="2682539"/>
                  </a:lnTo>
                  <a:lnTo>
                    <a:pt x="725059" y="2646540"/>
                  </a:lnTo>
                  <a:lnTo>
                    <a:pt x="685636" y="2608365"/>
                  </a:lnTo>
                  <a:lnTo>
                    <a:pt x="647773" y="2568075"/>
                  </a:lnTo>
                  <a:lnTo>
                    <a:pt x="611305" y="2525740"/>
                  </a:lnTo>
                  <a:lnTo>
                    <a:pt x="576066" y="2481428"/>
                  </a:lnTo>
                  <a:lnTo>
                    <a:pt x="541894" y="2435214"/>
                  </a:lnTo>
                  <a:lnTo>
                    <a:pt x="508627" y="2387174"/>
                  </a:lnTo>
                  <a:lnTo>
                    <a:pt x="476105" y="2337389"/>
                  </a:lnTo>
                  <a:lnTo>
                    <a:pt x="444164" y="2285939"/>
                  </a:lnTo>
                  <a:lnTo>
                    <a:pt x="412645" y="2232910"/>
                  </a:lnTo>
                  <a:lnTo>
                    <a:pt x="381766" y="2177611"/>
                  </a:lnTo>
                  <a:lnTo>
                    <a:pt x="351750" y="2119237"/>
                  </a:lnTo>
                  <a:lnTo>
                    <a:pt x="322550" y="2057850"/>
                  </a:lnTo>
                  <a:lnTo>
                    <a:pt x="294285" y="1993789"/>
                  </a:lnTo>
                  <a:lnTo>
                    <a:pt x="267069" y="1927390"/>
                  </a:lnTo>
                  <a:lnTo>
                    <a:pt x="241012" y="1858986"/>
                  </a:lnTo>
                  <a:lnTo>
                    <a:pt x="216222" y="1788910"/>
                  </a:lnTo>
                  <a:lnTo>
                    <a:pt x="192807" y="1717494"/>
                  </a:lnTo>
                  <a:lnTo>
                    <a:pt x="170873" y="1645070"/>
                  </a:lnTo>
                  <a:lnTo>
                    <a:pt x="150525" y="1571970"/>
                  </a:lnTo>
                  <a:lnTo>
                    <a:pt x="131867" y="1498525"/>
                  </a:lnTo>
                  <a:lnTo>
                    <a:pt x="115003" y="1425065"/>
                  </a:lnTo>
                  <a:lnTo>
                    <a:pt x="100037" y="1351925"/>
                  </a:lnTo>
                  <a:lnTo>
                    <a:pt x="87069" y="1279434"/>
                  </a:lnTo>
                  <a:lnTo>
                    <a:pt x="76203" y="1207930"/>
                  </a:lnTo>
                  <a:lnTo>
                    <a:pt x="67539" y="1137746"/>
                  </a:lnTo>
                  <a:lnTo>
                    <a:pt x="62169" y="1066383"/>
                  </a:lnTo>
                  <a:lnTo>
                    <a:pt x="60563" y="989642"/>
                  </a:lnTo>
                  <a:lnTo>
                    <a:pt x="62291" y="908408"/>
                  </a:lnTo>
                  <a:lnTo>
                    <a:pt x="66893" y="824472"/>
                  </a:lnTo>
                  <a:lnTo>
                    <a:pt x="73898" y="738699"/>
                  </a:lnTo>
                  <a:lnTo>
                    <a:pt x="82832" y="652261"/>
                  </a:lnTo>
                  <a:lnTo>
                    <a:pt x="93215" y="566322"/>
                  </a:lnTo>
                  <a:lnTo>
                    <a:pt x="104566" y="482033"/>
                  </a:lnTo>
                  <a:lnTo>
                    <a:pt x="116403" y="400541"/>
                  </a:lnTo>
                  <a:lnTo>
                    <a:pt x="122345" y="361250"/>
                  </a:lnTo>
                  <a:lnTo>
                    <a:pt x="128235" y="323023"/>
                  </a:lnTo>
                  <a:lnTo>
                    <a:pt x="144947" y="216491"/>
                  </a:lnTo>
                  <a:lnTo>
                    <a:pt x="149997" y="184162"/>
                  </a:lnTo>
                  <a:lnTo>
                    <a:pt x="154859" y="152496"/>
                  </a:lnTo>
                  <a:lnTo>
                    <a:pt x="135335" y="111952"/>
                  </a:lnTo>
                  <a:close/>
                </a:path>
                <a:path extrusionOk="0" h="2978785" w="3292475">
                  <a:moveTo>
                    <a:pt x="3288956" y="2002048"/>
                  </a:moveTo>
                  <a:lnTo>
                    <a:pt x="3232464" y="2003675"/>
                  </a:lnTo>
                  <a:lnTo>
                    <a:pt x="3235031" y="2093015"/>
                  </a:lnTo>
                  <a:lnTo>
                    <a:pt x="3235543" y="2180687"/>
                  </a:lnTo>
                  <a:lnTo>
                    <a:pt x="3234407" y="2223230"/>
                  </a:lnTo>
                  <a:lnTo>
                    <a:pt x="3232021" y="2265192"/>
                  </a:lnTo>
                  <a:lnTo>
                    <a:pt x="3228146" y="2306186"/>
                  </a:lnTo>
                  <a:lnTo>
                    <a:pt x="3222549" y="2346076"/>
                  </a:lnTo>
                  <a:lnTo>
                    <a:pt x="3215009" y="2384724"/>
                  </a:lnTo>
                  <a:lnTo>
                    <a:pt x="3205307" y="2422001"/>
                  </a:lnTo>
                  <a:lnTo>
                    <a:pt x="3178571" y="2491994"/>
                  </a:lnTo>
                  <a:lnTo>
                    <a:pt x="3140629" y="2555341"/>
                  </a:lnTo>
                  <a:lnTo>
                    <a:pt x="3089521" y="2611653"/>
                  </a:lnTo>
                  <a:lnTo>
                    <a:pt x="3058247" y="2637496"/>
                  </a:lnTo>
                  <a:lnTo>
                    <a:pt x="3022982" y="2662304"/>
                  </a:lnTo>
                  <a:lnTo>
                    <a:pt x="2984012" y="2685959"/>
                  </a:lnTo>
                  <a:lnTo>
                    <a:pt x="2941582" y="2708419"/>
                  </a:lnTo>
                  <a:lnTo>
                    <a:pt x="2895950" y="2729657"/>
                  </a:lnTo>
                  <a:lnTo>
                    <a:pt x="2847376" y="2749659"/>
                  </a:lnTo>
                  <a:lnTo>
                    <a:pt x="2796123" y="2768418"/>
                  </a:lnTo>
                  <a:lnTo>
                    <a:pt x="2742451" y="2785935"/>
                  </a:lnTo>
                  <a:lnTo>
                    <a:pt x="2686623" y="2802219"/>
                  </a:lnTo>
                  <a:lnTo>
                    <a:pt x="2628898" y="2817281"/>
                  </a:lnTo>
                  <a:lnTo>
                    <a:pt x="2569533" y="2831139"/>
                  </a:lnTo>
                  <a:lnTo>
                    <a:pt x="2508785" y="2843808"/>
                  </a:lnTo>
                  <a:lnTo>
                    <a:pt x="2446910" y="2855307"/>
                  </a:lnTo>
                  <a:lnTo>
                    <a:pt x="2384159" y="2865661"/>
                  </a:lnTo>
                  <a:lnTo>
                    <a:pt x="2256803" y="2883043"/>
                  </a:lnTo>
                  <a:lnTo>
                    <a:pt x="2120112" y="2897665"/>
                  </a:lnTo>
                  <a:lnTo>
                    <a:pt x="2045856" y="2904284"/>
                  </a:lnTo>
                  <a:lnTo>
                    <a:pt x="1968666" y="2910155"/>
                  </a:lnTo>
                  <a:lnTo>
                    <a:pt x="1889212" y="2915074"/>
                  </a:lnTo>
                  <a:lnTo>
                    <a:pt x="1808168" y="2918837"/>
                  </a:lnTo>
                  <a:lnTo>
                    <a:pt x="1726205" y="2921241"/>
                  </a:lnTo>
                  <a:lnTo>
                    <a:pt x="1643998" y="2922083"/>
                  </a:lnTo>
                  <a:lnTo>
                    <a:pt x="2389031" y="2922083"/>
                  </a:lnTo>
                  <a:lnTo>
                    <a:pt x="2457230" y="2910942"/>
                  </a:lnTo>
                  <a:lnTo>
                    <a:pt x="2520316" y="2899202"/>
                  </a:lnTo>
                  <a:lnTo>
                    <a:pt x="2582373" y="2886245"/>
                  </a:lnTo>
                  <a:lnTo>
                    <a:pt x="2643161" y="2872036"/>
                  </a:lnTo>
                  <a:lnTo>
                    <a:pt x="2702444" y="2856542"/>
                  </a:lnTo>
                  <a:lnTo>
                    <a:pt x="2759984" y="2839728"/>
                  </a:lnTo>
                  <a:lnTo>
                    <a:pt x="2815547" y="2821556"/>
                  </a:lnTo>
                  <a:lnTo>
                    <a:pt x="2868900" y="2801980"/>
                  </a:lnTo>
                  <a:lnTo>
                    <a:pt x="2919811" y="2780953"/>
                  </a:lnTo>
                  <a:lnTo>
                    <a:pt x="2968048" y="2758417"/>
                  </a:lnTo>
                  <a:lnTo>
                    <a:pt x="3013378" y="2734304"/>
                  </a:lnTo>
                  <a:lnTo>
                    <a:pt x="3055563" y="2708539"/>
                  </a:lnTo>
                  <a:lnTo>
                    <a:pt x="3094356" y="2681027"/>
                  </a:lnTo>
                  <a:lnTo>
                    <a:pt x="3129549" y="2651598"/>
                  </a:lnTo>
                  <a:lnTo>
                    <a:pt x="3160711" y="2620091"/>
                  </a:lnTo>
                  <a:lnTo>
                    <a:pt x="3187779" y="2586537"/>
                  </a:lnTo>
                  <a:lnTo>
                    <a:pt x="3210977" y="2551163"/>
                  </a:lnTo>
                  <a:lnTo>
                    <a:pt x="3230558" y="2514185"/>
                  </a:lnTo>
                  <a:lnTo>
                    <a:pt x="3246806" y="2475804"/>
                  </a:lnTo>
                  <a:lnTo>
                    <a:pt x="3260014" y="2436196"/>
                  </a:lnTo>
                  <a:lnTo>
                    <a:pt x="3270487" y="2395517"/>
                  </a:lnTo>
                  <a:lnTo>
                    <a:pt x="3278521" y="2353906"/>
                  </a:lnTo>
                  <a:lnTo>
                    <a:pt x="3284411" y="2311492"/>
                  </a:lnTo>
                  <a:lnTo>
                    <a:pt x="3288446" y="2268391"/>
                  </a:lnTo>
                  <a:lnTo>
                    <a:pt x="3290903" y="2224721"/>
                  </a:lnTo>
                  <a:lnTo>
                    <a:pt x="3292048" y="2180687"/>
                  </a:lnTo>
                  <a:lnTo>
                    <a:pt x="3291523" y="2091389"/>
                  </a:lnTo>
                  <a:lnTo>
                    <a:pt x="3288956" y="2002048"/>
                  </a:lnTo>
                  <a:close/>
                </a:path>
                <a:path extrusionOk="0" h="2978785" w="3292475">
                  <a:moveTo>
                    <a:pt x="169486" y="52581"/>
                  </a:moveTo>
                  <a:lnTo>
                    <a:pt x="111697" y="52581"/>
                  </a:lnTo>
                  <a:lnTo>
                    <a:pt x="167804" y="59369"/>
                  </a:lnTo>
                  <a:lnTo>
                    <a:pt x="165996" y="74331"/>
                  </a:lnTo>
                  <a:lnTo>
                    <a:pt x="162745" y="98609"/>
                  </a:lnTo>
                  <a:lnTo>
                    <a:pt x="158955" y="125089"/>
                  </a:lnTo>
                  <a:lnTo>
                    <a:pt x="154859" y="152496"/>
                  </a:lnTo>
                  <a:lnTo>
                    <a:pt x="199543" y="245290"/>
                  </a:lnTo>
                  <a:lnTo>
                    <a:pt x="206320" y="254244"/>
                  </a:lnTo>
                  <a:lnTo>
                    <a:pt x="215676" y="259711"/>
                  </a:lnTo>
                  <a:lnTo>
                    <a:pt x="226397" y="261267"/>
                  </a:lnTo>
                  <a:lnTo>
                    <a:pt x="237269" y="258488"/>
                  </a:lnTo>
                  <a:lnTo>
                    <a:pt x="246212" y="251702"/>
                  </a:lnTo>
                  <a:lnTo>
                    <a:pt x="251673" y="242334"/>
                  </a:lnTo>
                  <a:lnTo>
                    <a:pt x="253227" y="231600"/>
                  </a:lnTo>
                  <a:lnTo>
                    <a:pt x="250450" y="220714"/>
                  </a:lnTo>
                  <a:lnTo>
                    <a:pt x="169486" y="52581"/>
                  </a:lnTo>
                  <a:close/>
                </a:path>
                <a:path extrusionOk="0" h="2978785" w="3292475">
                  <a:moveTo>
                    <a:pt x="144166" y="0"/>
                  </a:moveTo>
                  <a:lnTo>
                    <a:pt x="4596" y="201274"/>
                  </a:lnTo>
                  <a:lnTo>
                    <a:pt x="148" y="211588"/>
                  </a:lnTo>
                  <a:lnTo>
                    <a:pt x="0" y="222433"/>
                  </a:lnTo>
                  <a:lnTo>
                    <a:pt x="3924" y="232543"/>
                  </a:lnTo>
                  <a:lnTo>
                    <a:pt x="11692" y="240651"/>
                  </a:lnTo>
                  <a:lnTo>
                    <a:pt x="21994" y="245105"/>
                  </a:lnTo>
                  <a:lnTo>
                    <a:pt x="32826" y="245253"/>
                  </a:lnTo>
                  <a:lnTo>
                    <a:pt x="42923" y="241323"/>
                  </a:lnTo>
                  <a:lnTo>
                    <a:pt x="94967" y="170167"/>
                  </a:lnTo>
                  <a:lnTo>
                    <a:pt x="103063" y="116714"/>
                  </a:lnTo>
                  <a:lnTo>
                    <a:pt x="109982" y="66814"/>
                  </a:lnTo>
                  <a:lnTo>
                    <a:pt x="111697" y="52581"/>
                  </a:lnTo>
                  <a:lnTo>
                    <a:pt x="169486" y="52581"/>
                  </a:lnTo>
                  <a:lnTo>
                    <a:pt x="144166" y="0"/>
                  </a:lnTo>
                  <a:close/>
                </a:path>
                <a:path extrusionOk="0" h="2978785" w="3292475">
                  <a:moveTo>
                    <a:pt x="111697" y="52581"/>
                  </a:moveTo>
                  <a:lnTo>
                    <a:pt x="106801" y="90584"/>
                  </a:lnTo>
                  <a:lnTo>
                    <a:pt x="98828" y="145044"/>
                  </a:lnTo>
                  <a:lnTo>
                    <a:pt x="94967" y="170167"/>
                  </a:lnTo>
                  <a:lnTo>
                    <a:pt x="135335" y="111952"/>
                  </a:lnTo>
                  <a:lnTo>
                    <a:pt x="114297" y="68263"/>
                  </a:lnTo>
                  <a:lnTo>
                    <a:pt x="166729" y="68263"/>
                  </a:lnTo>
                  <a:lnTo>
                    <a:pt x="167804" y="59369"/>
                  </a:lnTo>
                  <a:lnTo>
                    <a:pt x="111697" y="52581"/>
                  </a:lnTo>
                  <a:close/>
                </a:path>
                <a:path extrusionOk="0" h="2978785" w="3292475">
                  <a:moveTo>
                    <a:pt x="166729" y="68263"/>
                  </a:moveTo>
                  <a:lnTo>
                    <a:pt x="114297" y="68263"/>
                  </a:lnTo>
                  <a:lnTo>
                    <a:pt x="162962" y="72111"/>
                  </a:lnTo>
                  <a:lnTo>
                    <a:pt x="135335" y="111952"/>
                  </a:lnTo>
                  <a:lnTo>
                    <a:pt x="154859" y="152496"/>
                  </a:lnTo>
                  <a:lnTo>
                    <a:pt x="158955" y="125089"/>
                  </a:lnTo>
                  <a:lnTo>
                    <a:pt x="162745" y="98609"/>
                  </a:lnTo>
                  <a:lnTo>
                    <a:pt x="165996" y="74331"/>
                  </a:lnTo>
                  <a:lnTo>
                    <a:pt x="166729" y="68263"/>
                  </a:lnTo>
                  <a:close/>
                </a:path>
                <a:path extrusionOk="0" h="2978785" w="3292475">
                  <a:moveTo>
                    <a:pt x="114297" y="68263"/>
                  </a:moveTo>
                  <a:lnTo>
                    <a:pt x="135335" y="111952"/>
                  </a:lnTo>
                  <a:lnTo>
                    <a:pt x="162962" y="72111"/>
                  </a:lnTo>
                  <a:lnTo>
                    <a:pt x="114297" y="68263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903" name="Google Shape;903;p97"/>
          <p:cNvSpPr txBox="1"/>
          <p:nvPr/>
        </p:nvSpPr>
        <p:spPr>
          <a:xfrm>
            <a:off x="4266853" y="3757824"/>
            <a:ext cx="262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When do we stop???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loan risky?  </a:t>
            </a:r>
            <a:endParaRPr/>
          </a:p>
        </p:txBody>
      </p:sp>
      <p:grpSp>
        <p:nvGrpSpPr>
          <p:cNvPr id="340" name="Google Shape;340;p62"/>
          <p:cNvGrpSpPr/>
          <p:nvPr/>
        </p:nvGrpSpPr>
        <p:grpSpPr>
          <a:xfrm>
            <a:off x="1342978" y="1285913"/>
            <a:ext cx="4104165" cy="3039465"/>
            <a:chOff x="651255" y="2468802"/>
            <a:chExt cx="3691128" cy="3497658"/>
          </a:xfrm>
        </p:grpSpPr>
        <p:pic>
          <p:nvPicPr>
            <p:cNvPr id="341" name="Google Shape;341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1255" y="4149852"/>
              <a:ext cx="1673352" cy="1667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42511" y="2677668"/>
              <a:ext cx="499872" cy="3288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62"/>
            <p:cNvSpPr/>
            <p:nvPr/>
          </p:nvSpPr>
          <p:spPr>
            <a:xfrm>
              <a:off x="3874719" y="2703663"/>
              <a:ext cx="428625" cy="3207385"/>
            </a:xfrm>
            <a:custGeom>
              <a:rect b="b" l="l" r="r" t="t"/>
              <a:pathLst>
                <a:path extrusionOk="0" h="3207385" w="428625">
                  <a:moveTo>
                    <a:pt x="0" y="0"/>
                  </a:moveTo>
                  <a:lnTo>
                    <a:pt x="67722" y="1822"/>
                  </a:lnTo>
                  <a:lnTo>
                    <a:pt x="126539" y="6898"/>
                  </a:lnTo>
                  <a:lnTo>
                    <a:pt x="172920" y="14638"/>
                  </a:lnTo>
                  <a:lnTo>
                    <a:pt x="214260" y="35754"/>
                  </a:lnTo>
                  <a:lnTo>
                    <a:pt x="214260" y="1567839"/>
                  </a:lnTo>
                  <a:lnTo>
                    <a:pt x="225183" y="1579140"/>
                  </a:lnTo>
                  <a:lnTo>
                    <a:pt x="255600" y="1588955"/>
                  </a:lnTo>
                  <a:lnTo>
                    <a:pt x="301981" y="1596695"/>
                  </a:lnTo>
                  <a:lnTo>
                    <a:pt x="360798" y="1601771"/>
                  </a:lnTo>
                  <a:lnTo>
                    <a:pt x="428521" y="1603594"/>
                  </a:lnTo>
                  <a:lnTo>
                    <a:pt x="360798" y="1605417"/>
                  </a:lnTo>
                  <a:lnTo>
                    <a:pt x="301981" y="1610492"/>
                  </a:lnTo>
                  <a:lnTo>
                    <a:pt x="255600" y="1618232"/>
                  </a:lnTo>
                  <a:lnTo>
                    <a:pt x="225183" y="1628047"/>
                  </a:lnTo>
                  <a:lnTo>
                    <a:pt x="214260" y="1639348"/>
                  </a:lnTo>
                  <a:lnTo>
                    <a:pt x="214260" y="3171433"/>
                  </a:lnTo>
                  <a:lnTo>
                    <a:pt x="203337" y="3182735"/>
                  </a:lnTo>
                  <a:lnTo>
                    <a:pt x="172920" y="3192550"/>
                  </a:lnTo>
                  <a:lnTo>
                    <a:pt x="126539" y="3200290"/>
                  </a:lnTo>
                  <a:lnTo>
                    <a:pt x="67722" y="3205365"/>
                  </a:lnTo>
                  <a:lnTo>
                    <a:pt x="0" y="3207188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44" name="Google Shape;344;p62"/>
            <p:cNvSpPr/>
            <p:nvPr/>
          </p:nvSpPr>
          <p:spPr>
            <a:xfrm>
              <a:off x="681793" y="2468802"/>
              <a:ext cx="3121660" cy="1708785"/>
            </a:xfrm>
            <a:custGeom>
              <a:rect b="b" l="l" r="r" t="t"/>
              <a:pathLst>
                <a:path extrusionOk="0" h="1708785" w="3121660">
                  <a:moveTo>
                    <a:pt x="1562476" y="0"/>
                  </a:moveTo>
                  <a:lnTo>
                    <a:pt x="1508951" y="426"/>
                  </a:lnTo>
                  <a:lnTo>
                    <a:pt x="1455568" y="1717"/>
                  </a:lnTo>
                  <a:lnTo>
                    <a:pt x="1402375" y="3865"/>
                  </a:lnTo>
                  <a:lnTo>
                    <a:pt x="1349422" y="6864"/>
                  </a:lnTo>
                  <a:lnTo>
                    <a:pt x="1296755" y="10709"/>
                  </a:lnTo>
                  <a:lnTo>
                    <a:pt x="1244423" y="15394"/>
                  </a:lnTo>
                  <a:lnTo>
                    <a:pt x="1192475" y="20913"/>
                  </a:lnTo>
                  <a:lnTo>
                    <a:pt x="1140958" y="27260"/>
                  </a:lnTo>
                  <a:lnTo>
                    <a:pt x="1089922" y="34428"/>
                  </a:lnTo>
                  <a:lnTo>
                    <a:pt x="1039413" y="42413"/>
                  </a:lnTo>
                  <a:lnTo>
                    <a:pt x="989481" y="51207"/>
                  </a:lnTo>
                  <a:lnTo>
                    <a:pt x="940174" y="60806"/>
                  </a:lnTo>
                  <a:lnTo>
                    <a:pt x="891540" y="71202"/>
                  </a:lnTo>
                  <a:lnTo>
                    <a:pt x="843626" y="82391"/>
                  </a:lnTo>
                  <a:lnTo>
                    <a:pt x="796482" y="94366"/>
                  </a:lnTo>
                  <a:lnTo>
                    <a:pt x="750156" y="107122"/>
                  </a:lnTo>
                  <a:lnTo>
                    <a:pt x="704696" y="120652"/>
                  </a:lnTo>
                  <a:lnTo>
                    <a:pt x="660149" y="134950"/>
                  </a:lnTo>
                  <a:lnTo>
                    <a:pt x="616566" y="150010"/>
                  </a:lnTo>
                  <a:lnTo>
                    <a:pt x="573992" y="165828"/>
                  </a:lnTo>
                  <a:lnTo>
                    <a:pt x="532478" y="182395"/>
                  </a:lnTo>
                  <a:lnTo>
                    <a:pt x="492070" y="199708"/>
                  </a:lnTo>
                  <a:lnTo>
                    <a:pt x="452818" y="217759"/>
                  </a:lnTo>
                  <a:lnTo>
                    <a:pt x="414770" y="236543"/>
                  </a:lnTo>
                  <a:lnTo>
                    <a:pt x="377973" y="256053"/>
                  </a:lnTo>
                  <a:lnTo>
                    <a:pt x="342476" y="276285"/>
                  </a:lnTo>
                  <a:lnTo>
                    <a:pt x="308328" y="297231"/>
                  </a:lnTo>
                  <a:lnTo>
                    <a:pt x="275576" y="318887"/>
                  </a:lnTo>
                  <a:lnTo>
                    <a:pt x="244269" y="341245"/>
                  </a:lnTo>
                  <a:lnTo>
                    <a:pt x="179723" y="393778"/>
                  </a:lnTo>
                  <a:lnTo>
                    <a:pt x="148138" y="423676"/>
                  </a:lnTo>
                  <a:lnTo>
                    <a:pt x="119676" y="453948"/>
                  </a:lnTo>
                  <a:lnTo>
                    <a:pt x="94313" y="484552"/>
                  </a:lnTo>
                  <a:lnTo>
                    <a:pt x="52783" y="546576"/>
                  </a:lnTo>
                  <a:lnTo>
                    <a:pt x="23352" y="609389"/>
                  </a:lnTo>
                  <a:lnTo>
                    <a:pt x="5823" y="672637"/>
                  </a:lnTo>
                  <a:lnTo>
                    <a:pt x="0" y="735964"/>
                  </a:lnTo>
                  <a:lnTo>
                    <a:pt x="1416" y="767545"/>
                  </a:lnTo>
                  <a:lnTo>
                    <a:pt x="12781" y="830322"/>
                  </a:lnTo>
                  <a:lnTo>
                    <a:pt x="35361" y="892288"/>
                  </a:lnTo>
                  <a:lnTo>
                    <a:pt x="68957" y="953087"/>
                  </a:lnTo>
                  <a:lnTo>
                    <a:pt x="113374" y="1012362"/>
                  </a:lnTo>
                  <a:lnTo>
                    <a:pt x="139579" y="1041318"/>
                  </a:lnTo>
                  <a:lnTo>
                    <a:pt x="168415" y="1069759"/>
                  </a:lnTo>
                  <a:lnTo>
                    <a:pt x="199857" y="1097641"/>
                  </a:lnTo>
                  <a:lnTo>
                    <a:pt x="233882" y="1124920"/>
                  </a:lnTo>
                  <a:lnTo>
                    <a:pt x="270465" y="1151552"/>
                  </a:lnTo>
                  <a:lnTo>
                    <a:pt x="309580" y="1177491"/>
                  </a:lnTo>
                  <a:lnTo>
                    <a:pt x="351204" y="1202694"/>
                  </a:lnTo>
                  <a:lnTo>
                    <a:pt x="395311" y="1227115"/>
                  </a:lnTo>
                  <a:lnTo>
                    <a:pt x="441878" y="1250711"/>
                  </a:lnTo>
                  <a:lnTo>
                    <a:pt x="490880" y="1273437"/>
                  </a:lnTo>
                  <a:lnTo>
                    <a:pt x="542292" y="1295248"/>
                  </a:lnTo>
                  <a:lnTo>
                    <a:pt x="596089" y="1316100"/>
                  </a:lnTo>
                  <a:lnTo>
                    <a:pt x="652247" y="1335948"/>
                  </a:lnTo>
                  <a:lnTo>
                    <a:pt x="710741" y="1354748"/>
                  </a:lnTo>
                  <a:lnTo>
                    <a:pt x="771547" y="1372456"/>
                  </a:lnTo>
                  <a:lnTo>
                    <a:pt x="836933" y="1708381"/>
                  </a:lnTo>
                  <a:lnTo>
                    <a:pt x="1333271" y="1465737"/>
                  </a:lnTo>
                  <a:lnTo>
                    <a:pt x="1390451" y="1469208"/>
                  </a:lnTo>
                  <a:lnTo>
                    <a:pt x="1447544" y="1471671"/>
                  </a:lnTo>
                  <a:lnTo>
                    <a:pt x="1504502" y="1473140"/>
                  </a:lnTo>
                  <a:lnTo>
                    <a:pt x="1561275" y="1473623"/>
                  </a:lnTo>
                  <a:lnTo>
                    <a:pt x="1617815" y="1473134"/>
                  </a:lnTo>
                  <a:lnTo>
                    <a:pt x="1674073" y="1471682"/>
                  </a:lnTo>
                  <a:lnTo>
                    <a:pt x="1729998" y="1469279"/>
                  </a:lnTo>
                  <a:lnTo>
                    <a:pt x="1785542" y="1465936"/>
                  </a:lnTo>
                  <a:lnTo>
                    <a:pt x="1840657" y="1461665"/>
                  </a:lnTo>
                  <a:lnTo>
                    <a:pt x="1895292" y="1456475"/>
                  </a:lnTo>
                  <a:lnTo>
                    <a:pt x="1949399" y="1450380"/>
                  </a:lnTo>
                  <a:lnTo>
                    <a:pt x="2002929" y="1443388"/>
                  </a:lnTo>
                  <a:lnTo>
                    <a:pt x="2055833" y="1435513"/>
                  </a:lnTo>
                  <a:lnTo>
                    <a:pt x="2108060" y="1426764"/>
                  </a:lnTo>
                  <a:lnTo>
                    <a:pt x="2159563" y="1417153"/>
                  </a:lnTo>
                  <a:lnTo>
                    <a:pt x="2210293" y="1406691"/>
                  </a:lnTo>
                  <a:lnTo>
                    <a:pt x="2260199" y="1395389"/>
                  </a:lnTo>
                  <a:lnTo>
                    <a:pt x="2309233" y="1383258"/>
                  </a:lnTo>
                  <a:lnTo>
                    <a:pt x="2357346" y="1370310"/>
                  </a:lnTo>
                  <a:lnTo>
                    <a:pt x="2404489" y="1356556"/>
                  </a:lnTo>
                  <a:lnTo>
                    <a:pt x="2450613" y="1342006"/>
                  </a:lnTo>
                  <a:lnTo>
                    <a:pt x="2495668" y="1326671"/>
                  </a:lnTo>
                  <a:lnTo>
                    <a:pt x="2539606" y="1310564"/>
                  </a:lnTo>
                  <a:lnTo>
                    <a:pt x="2582377" y="1293694"/>
                  </a:lnTo>
                  <a:lnTo>
                    <a:pt x="2623932" y="1276074"/>
                  </a:lnTo>
                  <a:lnTo>
                    <a:pt x="2664222" y="1257714"/>
                  </a:lnTo>
                  <a:lnTo>
                    <a:pt x="2703199" y="1238626"/>
                  </a:lnTo>
                  <a:lnTo>
                    <a:pt x="2740812" y="1218819"/>
                  </a:lnTo>
                  <a:lnTo>
                    <a:pt x="2777013" y="1198307"/>
                  </a:lnTo>
                  <a:lnTo>
                    <a:pt x="2811752" y="1177099"/>
                  </a:lnTo>
                  <a:lnTo>
                    <a:pt x="2844982" y="1155207"/>
                  </a:lnTo>
                  <a:lnTo>
                    <a:pt x="2876651" y="1132642"/>
                  </a:lnTo>
                  <a:lnTo>
                    <a:pt x="2941444" y="1079937"/>
                  </a:lnTo>
                  <a:lnTo>
                    <a:pt x="2973029" y="1050040"/>
                  </a:lnTo>
                  <a:lnTo>
                    <a:pt x="3001491" y="1019767"/>
                  </a:lnTo>
                  <a:lnTo>
                    <a:pt x="3026854" y="989163"/>
                  </a:lnTo>
                  <a:lnTo>
                    <a:pt x="3068384" y="927139"/>
                  </a:lnTo>
                  <a:lnTo>
                    <a:pt x="3097815" y="864325"/>
                  </a:lnTo>
                  <a:lnTo>
                    <a:pt x="3115344" y="801077"/>
                  </a:lnTo>
                  <a:lnTo>
                    <a:pt x="3121168" y="737751"/>
                  </a:lnTo>
                  <a:lnTo>
                    <a:pt x="3119752" y="706169"/>
                  </a:lnTo>
                  <a:lnTo>
                    <a:pt x="3108386" y="643392"/>
                  </a:lnTo>
                  <a:lnTo>
                    <a:pt x="3085807" y="581426"/>
                  </a:lnTo>
                  <a:lnTo>
                    <a:pt x="3052210" y="520628"/>
                  </a:lnTo>
                  <a:lnTo>
                    <a:pt x="3007794" y="461352"/>
                  </a:lnTo>
                  <a:lnTo>
                    <a:pt x="2981589" y="432397"/>
                  </a:lnTo>
                  <a:lnTo>
                    <a:pt x="2952753" y="403955"/>
                  </a:lnTo>
                  <a:lnTo>
                    <a:pt x="2921310" y="376073"/>
                  </a:lnTo>
                  <a:lnTo>
                    <a:pt x="2887286" y="348794"/>
                  </a:lnTo>
                  <a:lnTo>
                    <a:pt x="2850703" y="322162"/>
                  </a:lnTo>
                  <a:lnTo>
                    <a:pt x="2811588" y="296223"/>
                  </a:lnTo>
                  <a:lnTo>
                    <a:pt x="2769964" y="271020"/>
                  </a:lnTo>
                  <a:lnTo>
                    <a:pt x="2725856" y="246599"/>
                  </a:lnTo>
                  <a:lnTo>
                    <a:pt x="2679289" y="223003"/>
                  </a:lnTo>
                  <a:lnTo>
                    <a:pt x="2630288" y="200277"/>
                  </a:lnTo>
                  <a:lnTo>
                    <a:pt x="2578876" y="178466"/>
                  </a:lnTo>
                  <a:lnTo>
                    <a:pt x="2525079" y="157614"/>
                  </a:lnTo>
                  <a:lnTo>
                    <a:pt x="2468921" y="137766"/>
                  </a:lnTo>
                  <a:lnTo>
                    <a:pt x="2410426" y="118966"/>
                  </a:lnTo>
                  <a:lnTo>
                    <a:pt x="2349620" y="101258"/>
                  </a:lnTo>
                  <a:lnTo>
                    <a:pt x="2299750" y="88019"/>
                  </a:lnTo>
                  <a:lnTo>
                    <a:pt x="2249299" y="75733"/>
                  </a:lnTo>
                  <a:lnTo>
                    <a:pt x="2198315" y="64394"/>
                  </a:lnTo>
                  <a:lnTo>
                    <a:pt x="2146845" y="53995"/>
                  </a:lnTo>
                  <a:lnTo>
                    <a:pt x="2094939" y="44531"/>
                  </a:lnTo>
                  <a:lnTo>
                    <a:pt x="2042645" y="35996"/>
                  </a:lnTo>
                  <a:lnTo>
                    <a:pt x="1990010" y="28384"/>
                  </a:lnTo>
                  <a:lnTo>
                    <a:pt x="1937084" y="21689"/>
                  </a:lnTo>
                  <a:lnTo>
                    <a:pt x="1883914" y="15905"/>
                  </a:lnTo>
                  <a:lnTo>
                    <a:pt x="1830548" y="11026"/>
                  </a:lnTo>
                  <a:lnTo>
                    <a:pt x="1777035" y="7046"/>
                  </a:lnTo>
                  <a:lnTo>
                    <a:pt x="1723423" y="3959"/>
                  </a:lnTo>
                  <a:lnTo>
                    <a:pt x="1669761" y="1760"/>
                  </a:lnTo>
                  <a:lnTo>
                    <a:pt x="1616096" y="442"/>
                  </a:lnTo>
                  <a:lnTo>
                    <a:pt x="1562476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45" name="Google Shape;345;p62"/>
            <p:cNvSpPr/>
            <p:nvPr/>
          </p:nvSpPr>
          <p:spPr>
            <a:xfrm>
              <a:off x="681793" y="2468802"/>
              <a:ext cx="3121660" cy="1708785"/>
            </a:xfrm>
            <a:custGeom>
              <a:rect b="b" l="l" r="r" t="t"/>
              <a:pathLst>
                <a:path extrusionOk="0" h="1708785" w="3121660">
                  <a:moveTo>
                    <a:pt x="836934" y="1708381"/>
                  </a:moveTo>
                  <a:lnTo>
                    <a:pt x="771548" y="1372456"/>
                  </a:lnTo>
                  <a:lnTo>
                    <a:pt x="710742" y="1354748"/>
                  </a:lnTo>
                  <a:lnTo>
                    <a:pt x="652247" y="1335948"/>
                  </a:lnTo>
                  <a:lnTo>
                    <a:pt x="596089" y="1316100"/>
                  </a:lnTo>
                  <a:lnTo>
                    <a:pt x="542292" y="1295248"/>
                  </a:lnTo>
                  <a:lnTo>
                    <a:pt x="490880" y="1273437"/>
                  </a:lnTo>
                  <a:lnTo>
                    <a:pt x="441879" y="1250711"/>
                  </a:lnTo>
                  <a:lnTo>
                    <a:pt x="395312" y="1227116"/>
                  </a:lnTo>
                  <a:lnTo>
                    <a:pt x="351204" y="1202694"/>
                  </a:lnTo>
                  <a:lnTo>
                    <a:pt x="309580" y="1177491"/>
                  </a:lnTo>
                  <a:lnTo>
                    <a:pt x="270465" y="1151552"/>
                  </a:lnTo>
                  <a:lnTo>
                    <a:pt x="233882" y="1124921"/>
                  </a:lnTo>
                  <a:lnTo>
                    <a:pt x="199858" y="1097641"/>
                  </a:lnTo>
                  <a:lnTo>
                    <a:pt x="168415" y="1069759"/>
                  </a:lnTo>
                  <a:lnTo>
                    <a:pt x="139579" y="1041318"/>
                  </a:lnTo>
                  <a:lnTo>
                    <a:pt x="113374" y="1012362"/>
                  </a:lnTo>
                  <a:lnTo>
                    <a:pt x="68957" y="953087"/>
                  </a:lnTo>
                  <a:lnTo>
                    <a:pt x="35361" y="892288"/>
                  </a:lnTo>
                  <a:lnTo>
                    <a:pt x="12782" y="830322"/>
                  </a:lnTo>
                  <a:lnTo>
                    <a:pt x="1416" y="767545"/>
                  </a:lnTo>
                  <a:lnTo>
                    <a:pt x="0" y="735964"/>
                  </a:lnTo>
                  <a:lnTo>
                    <a:pt x="1460" y="704313"/>
                  </a:lnTo>
                  <a:lnTo>
                    <a:pt x="13112" y="640981"/>
                  </a:lnTo>
                  <a:lnTo>
                    <a:pt x="36567" y="577906"/>
                  </a:lnTo>
                  <a:lnTo>
                    <a:pt x="72023" y="515443"/>
                  </a:lnTo>
                  <a:lnTo>
                    <a:pt x="119676" y="453948"/>
                  </a:lnTo>
                  <a:lnTo>
                    <a:pt x="148138" y="423675"/>
                  </a:lnTo>
                  <a:lnTo>
                    <a:pt x="179723" y="393777"/>
                  </a:lnTo>
                  <a:lnTo>
                    <a:pt x="214455" y="364300"/>
                  </a:lnTo>
                  <a:lnTo>
                    <a:pt x="275576" y="318886"/>
                  </a:lnTo>
                  <a:lnTo>
                    <a:pt x="308328" y="297231"/>
                  </a:lnTo>
                  <a:lnTo>
                    <a:pt x="342476" y="276284"/>
                  </a:lnTo>
                  <a:lnTo>
                    <a:pt x="377973" y="256053"/>
                  </a:lnTo>
                  <a:lnTo>
                    <a:pt x="414770" y="236542"/>
                  </a:lnTo>
                  <a:lnTo>
                    <a:pt x="452818" y="217758"/>
                  </a:lnTo>
                  <a:lnTo>
                    <a:pt x="492070" y="199707"/>
                  </a:lnTo>
                  <a:lnTo>
                    <a:pt x="532478" y="182395"/>
                  </a:lnTo>
                  <a:lnTo>
                    <a:pt x="573992" y="165827"/>
                  </a:lnTo>
                  <a:lnTo>
                    <a:pt x="616566" y="150010"/>
                  </a:lnTo>
                  <a:lnTo>
                    <a:pt x="660150" y="134949"/>
                  </a:lnTo>
                  <a:lnTo>
                    <a:pt x="704696" y="120651"/>
                  </a:lnTo>
                  <a:lnTo>
                    <a:pt x="750156" y="107121"/>
                  </a:lnTo>
                  <a:lnTo>
                    <a:pt x="796482" y="94366"/>
                  </a:lnTo>
                  <a:lnTo>
                    <a:pt x="843626" y="82391"/>
                  </a:lnTo>
                  <a:lnTo>
                    <a:pt x="891540" y="71202"/>
                  </a:lnTo>
                  <a:lnTo>
                    <a:pt x="940174" y="60805"/>
                  </a:lnTo>
                  <a:lnTo>
                    <a:pt x="989481" y="51207"/>
                  </a:lnTo>
                  <a:lnTo>
                    <a:pt x="1039413" y="42413"/>
                  </a:lnTo>
                  <a:lnTo>
                    <a:pt x="1089922" y="34428"/>
                  </a:lnTo>
                  <a:lnTo>
                    <a:pt x="1140958" y="27260"/>
                  </a:lnTo>
                  <a:lnTo>
                    <a:pt x="1192475" y="20913"/>
                  </a:lnTo>
                  <a:lnTo>
                    <a:pt x="1244423" y="15394"/>
                  </a:lnTo>
                  <a:lnTo>
                    <a:pt x="1296755" y="10709"/>
                  </a:lnTo>
                  <a:lnTo>
                    <a:pt x="1349421" y="6864"/>
                  </a:lnTo>
                  <a:lnTo>
                    <a:pt x="1402375" y="3865"/>
                  </a:lnTo>
                  <a:lnTo>
                    <a:pt x="1455568" y="1717"/>
                  </a:lnTo>
                  <a:lnTo>
                    <a:pt x="1508951" y="426"/>
                  </a:lnTo>
                  <a:lnTo>
                    <a:pt x="1562476" y="0"/>
                  </a:lnTo>
                  <a:lnTo>
                    <a:pt x="1616095" y="442"/>
                  </a:lnTo>
                  <a:lnTo>
                    <a:pt x="1669760" y="1760"/>
                  </a:lnTo>
                  <a:lnTo>
                    <a:pt x="1723423" y="3959"/>
                  </a:lnTo>
                  <a:lnTo>
                    <a:pt x="1777035" y="7046"/>
                  </a:lnTo>
                  <a:lnTo>
                    <a:pt x="1830548" y="11026"/>
                  </a:lnTo>
                  <a:lnTo>
                    <a:pt x="1883913" y="15905"/>
                  </a:lnTo>
                  <a:lnTo>
                    <a:pt x="1937083" y="21689"/>
                  </a:lnTo>
                  <a:lnTo>
                    <a:pt x="1990010" y="28384"/>
                  </a:lnTo>
                  <a:lnTo>
                    <a:pt x="2042644" y="35996"/>
                  </a:lnTo>
                  <a:lnTo>
                    <a:pt x="2094939" y="44531"/>
                  </a:lnTo>
                  <a:lnTo>
                    <a:pt x="2146845" y="53995"/>
                  </a:lnTo>
                  <a:lnTo>
                    <a:pt x="2198314" y="64394"/>
                  </a:lnTo>
                  <a:lnTo>
                    <a:pt x="2249299" y="75733"/>
                  </a:lnTo>
                  <a:lnTo>
                    <a:pt x="2299750" y="88020"/>
                  </a:lnTo>
                  <a:lnTo>
                    <a:pt x="2349620" y="101258"/>
                  </a:lnTo>
                  <a:lnTo>
                    <a:pt x="2410426" y="118966"/>
                  </a:lnTo>
                  <a:lnTo>
                    <a:pt x="2468920" y="137766"/>
                  </a:lnTo>
                  <a:lnTo>
                    <a:pt x="2525078" y="157615"/>
                  </a:lnTo>
                  <a:lnTo>
                    <a:pt x="2578876" y="178466"/>
                  </a:lnTo>
                  <a:lnTo>
                    <a:pt x="2630287" y="200278"/>
                  </a:lnTo>
                  <a:lnTo>
                    <a:pt x="2679289" y="223003"/>
                  </a:lnTo>
                  <a:lnTo>
                    <a:pt x="2725856" y="246599"/>
                  </a:lnTo>
                  <a:lnTo>
                    <a:pt x="2769964" y="271021"/>
                  </a:lnTo>
                  <a:lnTo>
                    <a:pt x="2811588" y="296223"/>
                  </a:lnTo>
                  <a:lnTo>
                    <a:pt x="2850703" y="322162"/>
                  </a:lnTo>
                  <a:lnTo>
                    <a:pt x="2887285" y="348794"/>
                  </a:lnTo>
                  <a:lnTo>
                    <a:pt x="2921310" y="376073"/>
                  </a:lnTo>
                  <a:lnTo>
                    <a:pt x="2952753" y="403956"/>
                  </a:lnTo>
                  <a:lnTo>
                    <a:pt x="2981589" y="432397"/>
                  </a:lnTo>
                  <a:lnTo>
                    <a:pt x="3007793" y="461352"/>
                  </a:lnTo>
                  <a:lnTo>
                    <a:pt x="3052210" y="520628"/>
                  </a:lnTo>
                  <a:lnTo>
                    <a:pt x="3085807" y="581426"/>
                  </a:lnTo>
                  <a:lnTo>
                    <a:pt x="3108386" y="643392"/>
                  </a:lnTo>
                  <a:lnTo>
                    <a:pt x="3119752" y="706169"/>
                  </a:lnTo>
                  <a:lnTo>
                    <a:pt x="3121168" y="737751"/>
                  </a:lnTo>
                  <a:lnTo>
                    <a:pt x="3119707" y="769402"/>
                  </a:lnTo>
                  <a:lnTo>
                    <a:pt x="3108056" y="832734"/>
                  </a:lnTo>
                  <a:lnTo>
                    <a:pt x="3084600" y="895809"/>
                  </a:lnTo>
                  <a:lnTo>
                    <a:pt x="3049145" y="958272"/>
                  </a:lnTo>
                  <a:lnTo>
                    <a:pt x="3001492" y="1019767"/>
                  </a:lnTo>
                  <a:lnTo>
                    <a:pt x="2973030" y="1050040"/>
                  </a:lnTo>
                  <a:lnTo>
                    <a:pt x="2941445" y="1079937"/>
                  </a:lnTo>
                  <a:lnTo>
                    <a:pt x="2906713" y="1109415"/>
                  </a:lnTo>
                  <a:lnTo>
                    <a:pt x="2844982" y="1155207"/>
                  </a:lnTo>
                  <a:lnTo>
                    <a:pt x="2811753" y="1177099"/>
                  </a:lnTo>
                  <a:lnTo>
                    <a:pt x="2777013" y="1198307"/>
                  </a:lnTo>
                  <a:lnTo>
                    <a:pt x="2740812" y="1218819"/>
                  </a:lnTo>
                  <a:lnTo>
                    <a:pt x="2703199" y="1238625"/>
                  </a:lnTo>
                  <a:lnTo>
                    <a:pt x="2664223" y="1257714"/>
                  </a:lnTo>
                  <a:lnTo>
                    <a:pt x="2623932" y="1276074"/>
                  </a:lnTo>
                  <a:lnTo>
                    <a:pt x="2582377" y="1293694"/>
                  </a:lnTo>
                  <a:lnTo>
                    <a:pt x="2539606" y="1310564"/>
                  </a:lnTo>
                  <a:lnTo>
                    <a:pt x="2495668" y="1326671"/>
                  </a:lnTo>
                  <a:lnTo>
                    <a:pt x="2450613" y="1342005"/>
                  </a:lnTo>
                  <a:lnTo>
                    <a:pt x="2404490" y="1356555"/>
                  </a:lnTo>
                  <a:lnTo>
                    <a:pt x="2357347" y="1370310"/>
                  </a:lnTo>
                  <a:lnTo>
                    <a:pt x="2309233" y="1383258"/>
                  </a:lnTo>
                  <a:lnTo>
                    <a:pt x="2260199" y="1395389"/>
                  </a:lnTo>
                  <a:lnTo>
                    <a:pt x="2210293" y="1406690"/>
                  </a:lnTo>
                  <a:lnTo>
                    <a:pt x="2159563" y="1417152"/>
                  </a:lnTo>
                  <a:lnTo>
                    <a:pt x="2108060" y="1426763"/>
                  </a:lnTo>
                  <a:lnTo>
                    <a:pt x="2055833" y="1435512"/>
                  </a:lnTo>
                  <a:lnTo>
                    <a:pt x="2002929" y="1443388"/>
                  </a:lnTo>
                  <a:lnTo>
                    <a:pt x="1949399" y="1450379"/>
                  </a:lnTo>
                  <a:lnTo>
                    <a:pt x="1895292" y="1456475"/>
                  </a:lnTo>
                  <a:lnTo>
                    <a:pt x="1840657" y="1461664"/>
                  </a:lnTo>
                  <a:lnTo>
                    <a:pt x="1785542" y="1465936"/>
                  </a:lnTo>
                  <a:lnTo>
                    <a:pt x="1729998" y="1469279"/>
                  </a:lnTo>
                  <a:lnTo>
                    <a:pt x="1674072" y="1471682"/>
                  </a:lnTo>
                  <a:lnTo>
                    <a:pt x="1617815" y="1473133"/>
                  </a:lnTo>
                  <a:lnTo>
                    <a:pt x="1561275" y="1473623"/>
                  </a:lnTo>
                  <a:lnTo>
                    <a:pt x="1504502" y="1473139"/>
                  </a:lnTo>
                  <a:lnTo>
                    <a:pt x="1447544" y="1471671"/>
                  </a:lnTo>
                  <a:lnTo>
                    <a:pt x="1390450" y="1469207"/>
                  </a:lnTo>
                  <a:lnTo>
                    <a:pt x="1333271" y="1465737"/>
                  </a:lnTo>
                  <a:lnTo>
                    <a:pt x="836934" y="1708381"/>
                  </a:lnTo>
                  <a:close/>
                </a:path>
              </a:pathLst>
            </a:custGeom>
            <a:noFill/>
            <a:ln cap="flat" cmpd="sng" w="18850">
              <a:solidFill>
                <a:srgbClr val="800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346" name="Google Shape;346;p62"/>
          <p:cNvGrpSpPr/>
          <p:nvPr/>
        </p:nvGrpSpPr>
        <p:grpSpPr>
          <a:xfrm>
            <a:off x="5928392" y="1137990"/>
            <a:ext cx="1462960" cy="1367723"/>
            <a:chOff x="4775200" y="2298580"/>
            <a:chExt cx="1807463" cy="1573904"/>
          </a:xfrm>
        </p:grpSpPr>
        <p:pic>
          <p:nvPicPr>
            <p:cNvPr id="347" name="Google Shape;347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16638" y="2298580"/>
              <a:ext cx="1055021" cy="791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75200" y="3086100"/>
              <a:ext cx="1807463" cy="786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62"/>
          <p:cNvSpPr txBox="1"/>
          <p:nvPr/>
        </p:nvSpPr>
        <p:spPr>
          <a:xfrm>
            <a:off x="1965604" y="1582999"/>
            <a:ext cx="22950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875">
            <a:spAutoFit/>
          </a:bodyPr>
          <a:lstStyle/>
          <a:p>
            <a:pPr indent="-76200" lvl="0" marL="889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 want a to buy a new house!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2"/>
          <p:cNvSpPr txBox="1"/>
          <p:nvPr/>
        </p:nvSpPr>
        <p:spPr>
          <a:xfrm>
            <a:off x="5988102" y="1870502"/>
            <a:ext cx="1812900" cy="525600"/>
          </a:xfrm>
          <a:prstGeom prst="rect">
            <a:avLst/>
          </a:prstGeom>
          <a:solidFill>
            <a:srgbClr val="B0007E"/>
          </a:solidFill>
          <a:ln cap="flat" cmpd="sng" w="18850">
            <a:solidFill>
              <a:srgbClr val="800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Credit History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8353" y="2473668"/>
            <a:ext cx="1462946" cy="68331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2"/>
          <p:cNvSpPr txBox="1"/>
          <p:nvPr/>
        </p:nvSpPr>
        <p:spPr>
          <a:xfrm>
            <a:off x="5988102" y="2520330"/>
            <a:ext cx="1812900" cy="525900"/>
          </a:xfrm>
          <a:prstGeom prst="rect">
            <a:avLst/>
          </a:prstGeom>
          <a:solidFill>
            <a:srgbClr val="118CC4"/>
          </a:solidFill>
          <a:ln cap="flat" cmpd="sng" w="18850">
            <a:solidFill>
              <a:srgbClr val="0965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000">
            <a:spAutoFit/>
          </a:bodyPr>
          <a:lstStyle/>
          <a:p>
            <a:pPr indent="0" lvl="0" marL="342900" rtl="0" algn="l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44500" rtl="0" algn="l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28353" y="3122551"/>
            <a:ext cx="1462946" cy="68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2"/>
          <p:cNvSpPr txBox="1"/>
          <p:nvPr/>
        </p:nvSpPr>
        <p:spPr>
          <a:xfrm>
            <a:off x="5988102" y="3171364"/>
            <a:ext cx="1812900" cy="526500"/>
          </a:xfrm>
          <a:prstGeom prst="rect">
            <a:avLst/>
          </a:prstGeom>
          <a:solidFill>
            <a:srgbClr val="85BD05"/>
          </a:solidFill>
          <a:ln cap="flat" cmpd="sng" w="18850">
            <a:solidFill>
              <a:srgbClr val="608A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525">
            <a:spAutoFit/>
          </a:bodyPr>
          <a:lstStyle/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28353" y="3774085"/>
            <a:ext cx="1462946" cy="6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2"/>
          <p:cNvSpPr txBox="1"/>
          <p:nvPr/>
        </p:nvSpPr>
        <p:spPr>
          <a:xfrm>
            <a:off x="5988101" y="3822401"/>
            <a:ext cx="1812900" cy="528300"/>
          </a:xfrm>
          <a:prstGeom prst="rect">
            <a:avLst/>
          </a:prstGeom>
          <a:solidFill>
            <a:srgbClr val="FF5500"/>
          </a:solidFill>
          <a:ln cap="flat" cmpd="sng" w="18850">
            <a:solidFill>
              <a:srgbClr val="C03F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650">
            <a:spAutoFit/>
          </a:bodyPr>
          <a:lstStyle/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Personal Info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8534" y="2420592"/>
            <a:ext cx="773099" cy="113830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2"/>
          <p:cNvSpPr txBox="1"/>
          <p:nvPr/>
        </p:nvSpPr>
        <p:spPr>
          <a:xfrm>
            <a:off x="2734045" y="3628114"/>
            <a:ext cx="1029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Loan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Application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Stopping Condition 1: All Data Agrees On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y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09" name="Google Shape;90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174" y="1113350"/>
            <a:ext cx="6765649" cy="357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Google Shape;910;p98"/>
          <p:cNvCxnSpPr/>
          <p:nvPr/>
        </p:nvCxnSpPr>
        <p:spPr>
          <a:xfrm flipH="1">
            <a:off x="6067200" y="2172900"/>
            <a:ext cx="496800" cy="17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98"/>
          <p:cNvCxnSpPr/>
          <p:nvPr/>
        </p:nvCxnSpPr>
        <p:spPr>
          <a:xfrm flipH="1">
            <a:off x="3588700" y="3096600"/>
            <a:ext cx="496800" cy="17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Stopping Condition 2: Already Split On All Features</a:t>
            </a:r>
            <a:endParaRPr/>
          </a:p>
        </p:txBody>
      </p:sp>
      <p:pic>
        <p:nvPicPr>
          <p:cNvPr id="917" name="Google Shape;917;p99"/>
          <p:cNvPicPr preferRelativeResize="0"/>
          <p:nvPr/>
        </p:nvPicPr>
        <p:blipFill rotWithShape="1">
          <a:blip r:embed="rId3">
            <a:alphaModFix/>
          </a:blip>
          <a:srcRect b="0" l="0" r="0" t="5740"/>
          <a:stretch/>
        </p:blipFill>
        <p:spPr>
          <a:xfrm>
            <a:off x="1431388" y="1017725"/>
            <a:ext cx="6281223" cy="374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99"/>
          <p:cNvCxnSpPr/>
          <p:nvPr/>
        </p:nvCxnSpPr>
        <p:spPr>
          <a:xfrm flipH="1">
            <a:off x="3650225" y="3082400"/>
            <a:ext cx="496800" cy="17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9" name="Google Shape;919;p99"/>
          <p:cNvCxnSpPr/>
          <p:nvPr/>
        </p:nvCxnSpPr>
        <p:spPr>
          <a:xfrm flipH="1">
            <a:off x="5941400" y="2160675"/>
            <a:ext cx="496800" cy="17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Decision Tree Learning</a:t>
            </a:r>
            <a:endParaRPr/>
          </a:p>
        </p:txBody>
      </p:sp>
      <p:grpSp>
        <p:nvGrpSpPr>
          <p:cNvPr id="925" name="Google Shape;925;p100"/>
          <p:cNvGrpSpPr/>
          <p:nvPr/>
        </p:nvGrpSpPr>
        <p:grpSpPr>
          <a:xfrm>
            <a:off x="378251" y="2962427"/>
            <a:ext cx="7739909" cy="819018"/>
            <a:chOff x="905334" y="4617676"/>
            <a:chExt cx="8513815" cy="986531"/>
          </a:xfrm>
        </p:grpSpPr>
        <p:sp>
          <p:nvSpPr>
            <p:cNvPr id="926" name="Google Shape;926;p100"/>
            <p:cNvSpPr/>
            <p:nvPr/>
          </p:nvSpPr>
          <p:spPr>
            <a:xfrm>
              <a:off x="905334" y="4617676"/>
              <a:ext cx="4849495" cy="628650"/>
            </a:xfrm>
            <a:custGeom>
              <a:rect b="b" l="l" r="r" t="t"/>
              <a:pathLst>
                <a:path extrusionOk="0" h="628650" w="4849495">
                  <a:moveTo>
                    <a:pt x="0" y="0"/>
                  </a:moveTo>
                  <a:lnTo>
                    <a:pt x="4849256" y="0"/>
                  </a:lnTo>
                  <a:lnTo>
                    <a:pt x="4849256" y="628394"/>
                  </a:lnTo>
                  <a:lnTo>
                    <a:pt x="0" y="62839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FC550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27" name="Google Shape;927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37784" y="4832603"/>
              <a:ext cx="1548384" cy="606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100"/>
            <p:cNvSpPr/>
            <p:nvPr/>
          </p:nvSpPr>
          <p:spPr>
            <a:xfrm>
              <a:off x="5754589" y="4917145"/>
              <a:ext cx="1400809" cy="473075"/>
            </a:xfrm>
            <a:custGeom>
              <a:rect b="b" l="l" r="r" t="t"/>
              <a:pathLst>
                <a:path extrusionOk="0" h="473075" w="1400809">
                  <a:moveTo>
                    <a:pt x="85069" y="26963"/>
                  </a:moveTo>
                  <a:lnTo>
                    <a:pt x="76508" y="53925"/>
                  </a:lnTo>
                  <a:lnTo>
                    <a:pt x="1392060" y="472662"/>
                  </a:lnTo>
                  <a:lnTo>
                    <a:pt x="1400620" y="445698"/>
                  </a:lnTo>
                  <a:lnTo>
                    <a:pt x="85069" y="26963"/>
                  </a:lnTo>
                  <a:close/>
                </a:path>
                <a:path extrusionOk="0" h="473075" w="1400809">
                  <a:moveTo>
                    <a:pt x="93630" y="0"/>
                  </a:moveTo>
                  <a:lnTo>
                    <a:pt x="0" y="14729"/>
                  </a:lnTo>
                  <a:lnTo>
                    <a:pt x="67947" y="80888"/>
                  </a:lnTo>
                  <a:lnTo>
                    <a:pt x="76508" y="53925"/>
                  </a:lnTo>
                  <a:lnTo>
                    <a:pt x="63042" y="49639"/>
                  </a:lnTo>
                  <a:lnTo>
                    <a:pt x="71603" y="22677"/>
                  </a:lnTo>
                  <a:lnTo>
                    <a:pt x="86430" y="22677"/>
                  </a:lnTo>
                  <a:lnTo>
                    <a:pt x="93630" y="0"/>
                  </a:lnTo>
                  <a:close/>
                </a:path>
                <a:path extrusionOk="0" h="473075" w="1400809">
                  <a:moveTo>
                    <a:pt x="71603" y="22677"/>
                  </a:moveTo>
                  <a:lnTo>
                    <a:pt x="63042" y="49639"/>
                  </a:lnTo>
                  <a:lnTo>
                    <a:pt x="76508" y="53925"/>
                  </a:lnTo>
                  <a:lnTo>
                    <a:pt x="85069" y="26963"/>
                  </a:lnTo>
                  <a:lnTo>
                    <a:pt x="71603" y="22677"/>
                  </a:lnTo>
                  <a:close/>
                </a:path>
                <a:path extrusionOk="0" h="473075" w="1400809">
                  <a:moveTo>
                    <a:pt x="86430" y="22677"/>
                  </a:moveTo>
                  <a:lnTo>
                    <a:pt x="71603" y="22677"/>
                  </a:lnTo>
                  <a:lnTo>
                    <a:pt x="85069" y="26963"/>
                  </a:lnTo>
                  <a:lnTo>
                    <a:pt x="86430" y="22677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29" name="Google Shape;929;p100"/>
            <p:cNvSpPr/>
            <p:nvPr/>
          </p:nvSpPr>
          <p:spPr>
            <a:xfrm>
              <a:off x="7150929" y="5261307"/>
              <a:ext cx="2268220" cy="342900"/>
            </a:xfrm>
            <a:custGeom>
              <a:rect b="b" l="l" r="r" t="t"/>
              <a:pathLst>
                <a:path extrusionOk="0" h="342900" w="2268220">
                  <a:moveTo>
                    <a:pt x="2268220" y="0"/>
                  </a:moveTo>
                  <a:lnTo>
                    <a:pt x="0" y="0"/>
                  </a:lnTo>
                  <a:lnTo>
                    <a:pt x="0" y="342828"/>
                  </a:lnTo>
                  <a:lnTo>
                    <a:pt x="2268220" y="342828"/>
                  </a:lnTo>
                  <a:lnTo>
                    <a:pt x="2268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930" name="Google Shape;930;p100"/>
          <p:cNvSpPr txBox="1"/>
          <p:nvPr/>
        </p:nvSpPr>
        <p:spPr>
          <a:xfrm>
            <a:off x="6088153" y="3483513"/>
            <a:ext cx="9792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1" name="Google Shape;931;p100"/>
          <p:cNvGrpSpPr/>
          <p:nvPr/>
        </p:nvGrpSpPr>
        <p:grpSpPr>
          <a:xfrm>
            <a:off x="389254" y="2306753"/>
            <a:ext cx="5698903" cy="628855"/>
            <a:chOff x="917437" y="3919682"/>
            <a:chExt cx="6268731" cy="757474"/>
          </a:xfrm>
        </p:grpSpPr>
        <p:sp>
          <p:nvSpPr>
            <p:cNvPr id="932" name="Google Shape;932;p100"/>
            <p:cNvSpPr/>
            <p:nvPr/>
          </p:nvSpPr>
          <p:spPr>
            <a:xfrm>
              <a:off x="917437" y="3919682"/>
              <a:ext cx="4849495" cy="593725"/>
            </a:xfrm>
            <a:custGeom>
              <a:rect b="b" l="l" r="r" t="t"/>
              <a:pathLst>
                <a:path extrusionOk="0" h="593725" w="4849495">
                  <a:moveTo>
                    <a:pt x="0" y="0"/>
                  </a:moveTo>
                  <a:lnTo>
                    <a:pt x="4849256" y="0"/>
                  </a:lnTo>
                  <a:lnTo>
                    <a:pt x="4849256" y="593199"/>
                  </a:lnTo>
                  <a:lnTo>
                    <a:pt x="0" y="5931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118C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33" name="Google Shape;933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49976" y="4116324"/>
              <a:ext cx="1536192" cy="5608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p100"/>
            <p:cNvSpPr/>
            <p:nvPr/>
          </p:nvSpPr>
          <p:spPr>
            <a:xfrm>
              <a:off x="5766694" y="4199034"/>
              <a:ext cx="1388745" cy="431164"/>
            </a:xfrm>
            <a:custGeom>
              <a:rect b="b" l="l" r="r" t="t"/>
              <a:pathLst>
                <a:path extrusionOk="0" h="431164" w="1388745">
                  <a:moveTo>
                    <a:pt x="85366" y="27184"/>
                  </a:moveTo>
                  <a:lnTo>
                    <a:pt x="77533" y="54368"/>
                  </a:lnTo>
                  <a:lnTo>
                    <a:pt x="1380319" y="430682"/>
                  </a:lnTo>
                  <a:lnTo>
                    <a:pt x="1388153" y="403498"/>
                  </a:lnTo>
                  <a:lnTo>
                    <a:pt x="85366" y="27184"/>
                  </a:lnTo>
                  <a:close/>
                </a:path>
                <a:path extrusionOk="0" h="431164" w="1388745">
                  <a:moveTo>
                    <a:pt x="93198" y="0"/>
                  </a:moveTo>
                  <a:lnTo>
                    <a:pt x="0" y="17249"/>
                  </a:lnTo>
                  <a:lnTo>
                    <a:pt x="69701" y="81553"/>
                  </a:lnTo>
                  <a:lnTo>
                    <a:pt x="77533" y="54368"/>
                  </a:lnTo>
                  <a:lnTo>
                    <a:pt x="63957" y="50446"/>
                  </a:lnTo>
                  <a:lnTo>
                    <a:pt x="71790" y="23262"/>
                  </a:lnTo>
                  <a:lnTo>
                    <a:pt x="86496" y="23262"/>
                  </a:lnTo>
                  <a:lnTo>
                    <a:pt x="93198" y="0"/>
                  </a:lnTo>
                  <a:close/>
                </a:path>
                <a:path extrusionOk="0" h="431164" w="1388745">
                  <a:moveTo>
                    <a:pt x="71790" y="23262"/>
                  </a:moveTo>
                  <a:lnTo>
                    <a:pt x="63957" y="50446"/>
                  </a:lnTo>
                  <a:lnTo>
                    <a:pt x="77533" y="54368"/>
                  </a:lnTo>
                  <a:lnTo>
                    <a:pt x="85366" y="27184"/>
                  </a:lnTo>
                  <a:lnTo>
                    <a:pt x="71790" y="23262"/>
                  </a:lnTo>
                  <a:close/>
                </a:path>
                <a:path extrusionOk="0" h="431164" w="1388745">
                  <a:moveTo>
                    <a:pt x="86496" y="23262"/>
                  </a:moveTo>
                  <a:lnTo>
                    <a:pt x="71790" y="23262"/>
                  </a:lnTo>
                  <a:lnTo>
                    <a:pt x="85366" y="27184"/>
                  </a:lnTo>
                  <a:lnTo>
                    <a:pt x="86496" y="23262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935" name="Google Shape;935;p100"/>
          <p:cNvSpPr txBox="1"/>
          <p:nvPr/>
        </p:nvSpPr>
        <p:spPr>
          <a:xfrm>
            <a:off x="6088162" y="2677206"/>
            <a:ext cx="1991100" cy="534900"/>
          </a:xfrm>
          <a:prstGeom prst="rect">
            <a:avLst/>
          </a:prstGeom>
          <a:solidFill>
            <a:srgbClr val="118CC4"/>
          </a:solidFill>
          <a:ln cap="flat" cmpd="sng" w="18850">
            <a:solidFill>
              <a:srgbClr val="0965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075">
            <a:spAutoFit/>
          </a:bodyPr>
          <a:lstStyle/>
          <a:p>
            <a:pPr indent="0" lvl="0" marL="50800" marR="825500" rtl="0" algn="l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Stopping conditions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00"/>
          <p:cNvSpPr txBox="1"/>
          <p:nvPr/>
        </p:nvSpPr>
        <p:spPr>
          <a:xfrm>
            <a:off x="428338" y="1362057"/>
            <a:ext cx="35490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200">
            <a:spAutoFit/>
          </a:bodyPr>
          <a:lstStyle/>
          <a:p>
            <a:pPr indent="-20955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555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Start with an empty tree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09550" lvl="0" marL="215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D5555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Select a feature to split data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00"/>
          <p:cNvSpPr txBox="1"/>
          <p:nvPr/>
        </p:nvSpPr>
        <p:spPr>
          <a:xfrm>
            <a:off x="428338" y="2003482"/>
            <a:ext cx="367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650">
            <a:spAutoFit/>
          </a:bodyPr>
          <a:lstStyle/>
          <a:p>
            <a:pPr indent="-20955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555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For each split of the tree: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09550" lvl="1" marL="495300" marR="317500" rtl="0" algn="l">
              <a:lnSpc>
                <a:spcPct val="116111"/>
              </a:lnSpc>
              <a:spcBef>
                <a:spcPts val="400"/>
              </a:spcBef>
              <a:spcAft>
                <a:spcPts val="0"/>
              </a:spcAft>
              <a:buClr>
                <a:srgbClr val="5D5555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If nothing more to do, make predictions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09550" lvl="1" marL="495300" marR="0" rtl="0" algn="l">
              <a:lnSpc>
                <a:spcPct val="117222"/>
              </a:lnSpc>
              <a:spcBef>
                <a:spcPts val="1100"/>
              </a:spcBef>
              <a:spcAft>
                <a:spcPts val="0"/>
              </a:spcAft>
              <a:buClr>
                <a:srgbClr val="5D5555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Step 4: </a:t>
            </a: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Otherwise, go to </a:t>
            </a:r>
            <a:r>
              <a:rPr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Step 2 </a:t>
            </a: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&amp; continue (recurse) on this split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8" name="Google Shape;938;p100"/>
          <p:cNvGrpSpPr/>
          <p:nvPr/>
        </p:nvGrpSpPr>
        <p:grpSpPr>
          <a:xfrm>
            <a:off x="378250" y="1830088"/>
            <a:ext cx="7599053" cy="847113"/>
            <a:chOff x="905333" y="3253740"/>
            <a:chExt cx="8358875" cy="1020372"/>
          </a:xfrm>
        </p:grpSpPr>
        <p:sp>
          <p:nvSpPr>
            <p:cNvPr id="939" name="Google Shape;939;p100"/>
            <p:cNvSpPr/>
            <p:nvPr/>
          </p:nvSpPr>
          <p:spPr>
            <a:xfrm>
              <a:off x="905333" y="3253757"/>
              <a:ext cx="4849495" cy="304903"/>
            </a:xfrm>
            <a:custGeom>
              <a:rect b="b" l="l" r="r" t="t"/>
              <a:pathLst>
                <a:path extrusionOk="0" h="339725" w="4849495">
                  <a:moveTo>
                    <a:pt x="0" y="0"/>
                  </a:moveTo>
                  <a:lnTo>
                    <a:pt x="4849257" y="0"/>
                  </a:lnTo>
                  <a:lnTo>
                    <a:pt x="4849257" y="339168"/>
                  </a:lnTo>
                  <a:lnTo>
                    <a:pt x="0" y="33916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B000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40" name="Google Shape;940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37784" y="3253740"/>
              <a:ext cx="1548384" cy="649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1" name="Google Shape;941;p100"/>
            <p:cNvSpPr/>
            <p:nvPr/>
          </p:nvSpPr>
          <p:spPr>
            <a:xfrm>
              <a:off x="5754592" y="3339743"/>
              <a:ext cx="1401445" cy="513714"/>
            </a:xfrm>
            <a:custGeom>
              <a:rect b="b" l="l" r="r" t="t"/>
              <a:pathLst>
                <a:path extrusionOk="0" h="513714" w="1401445">
                  <a:moveTo>
                    <a:pt x="84690" y="26711"/>
                  </a:moveTo>
                  <a:lnTo>
                    <a:pt x="75374" y="53422"/>
                  </a:lnTo>
                  <a:lnTo>
                    <a:pt x="1391679" y="513651"/>
                  </a:lnTo>
                  <a:lnTo>
                    <a:pt x="1400996" y="486940"/>
                  </a:lnTo>
                  <a:lnTo>
                    <a:pt x="84690" y="26711"/>
                  </a:lnTo>
                  <a:close/>
                </a:path>
                <a:path extrusionOk="0" h="513714" w="1401445">
                  <a:moveTo>
                    <a:pt x="94006" y="0"/>
                  </a:moveTo>
                  <a:lnTo>
                    <a:pt x="0" y="12084"/>
                  </a:lnTo>
                  <a:lnTo>
                    <a:pt x="66059" y="80133"/>
                  </a:lnTo>
                  <a:lnTo>
                    <a:pt x="75374" y="53422"/>
                  </a:lnTo>
                  <a:lnTo>
                    <a:pt x="62035" y="48759"/>
                  </a:lnTo>
                  <a:lnTo>
                    <a:pt x="71351" y="22047"/>
                  </a:lnTo>
                  <a:lnTo>
                    <a:pt x="86317" y="22047"/>
                  </a:lnTo>
                  <a:lnTo>
                    <a:pt x="94006" y="0"/>
                  </a:lnTo>
                  <a:close/>
                </a:path>
                <a:path extrusionOk="0" h="513714" w="1401445">
                  <a:moveTo>
                    <a:pt x="71351" y="22047"/>
                  </a:moveTo>
                  <a:lnTo>
                    <a:pt x="62035" y="48759"/>
                  </a:lnTo>
                  <a:lnTo>
                    <a:pt x="75374" y="53422"/>
                  </a:lnTo>
                  <a:lnTo>
                    <a:pt x="84690" y="26711"/>
                  </a:lnTo>
                  <a:lnTo>
                    <a:pt x="71351" y="22047"/>
                  </a:lnTo>
                  <a:close/>
                </a:path>
                <a:path extrusionOk="0" h="513714" w="1401445">
                  <a:moveTo>
                    <a:pt x="86317" y="22047"/>
                  </a:moveTo>
                  <a:lnTo>
                    <a:pt x="71351" y="22047"/>
                  </a:lnTo>
                  <a:lnTo>
                    <a:pt x="84690" y="26711"/>
                  </a:lnTo>
                  <a:lnTo>
                    <a:pt x="86317" y="22047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42" name="Google Shape;942;p100"/>
            <p:cNvSpPr/>
            <p:nvPr/>
          </p:nvSpPr>
          <p:spPr>
            <a:xfrm>
              <a:off x="7150929" y="3382573"/>
              <a:ext cx="2113279" cy="891539"/>
            </a:xfrm>
            <a:custGeom>
              <a:rect b="b" l="l" r="r" t="t"/>
              <a:pathLst>
                <a:path extrusionOk="0" h="891539" w="2113279">
                  <a:moveTo>
                    <a:pt x="2112839" y="0"/>
                  </a:moveTo>
                  <a:lnTo>
                    <a:pt x="0" y="0"/>
                  </a:lnTo>
                  <a:lnTo>
                    <a:pt x="0" y="891354"/>
                  </a:lnTo>
                  <a:lnTo>
                    <a:pt x="2112839" y="891354"/>
                  </a:lnTo>
                  <a:lnTo>
                    <a:pt x="2112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943" name="Google Shape;943;p100"/>
          <p:cNvSpPr txBox="1"/>
          <p:nvPr/>
        </p:nvSpPr>
        <p:spPr>
          <a:xfrm>
            <a:off x="6106153" y="1912487"/>
            <a:ext cx="17793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75">
            <a:spAutoFit/>
          </a:bodyPr>
          <a:lstStyle/>
          <a:p>
            <a:pPr indent="0" lvl="0" marL="12700" marR="0" rtl="0" algn="just">
              <a:lnSpc>
                <a:spcPct val="97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Pick feature split leading to lowest classification error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a Good Idea?</a:t>
            </a:r>
            <a:endParaRPr/>
          </a:p>
        </p:txBody>
      </p:sp>
      <p:grpSp>
        <p:nvGrpSpPr>
          <p:cNvPr id="949" name="Google Shape;949;p101"/>
          <p:cNvGrpSpPr/>
          <p:nvPr/>
        </p:nvGrpSpPr>
        <p:grpSpPr>
          <a:xfrm>
            <a:off x="574102" y="1683159"/>
            <a:ext cx="5039064" cy="2135675"/>
            <a:chOff x="631506" y="2543305"/>
            <a:chExt cx="5542915" cy="3227070"/>
          </a:xfrm>
        </p:grpSpPr>
        <p:sp>
          <p:nvSpPr>
            <p:cNvPr id="950" name="Google Shape;950;p101"/>
            <p:cNvSpPr/>
            <p:nvPr/>
          </p:nvSpPr>
          <p:spPr>
            <a:xfrm>
              <a:off x="631506" y="2543305"/>
              <a:ext cx="5542915" cy="3227070"/>
            </a:xfrm>
            <a:custGeom>
              <a:rect b="b" l="l" r="r" t="t"/>
              <a:pathLst>
                <a:path extrusionOk="0" h="3227070" w="5542915">
                  <a:moveTo>
                    <a:pt x="3393346" y="0"/>
                  </a:moveTo>
                  <a:lnTo>
                    <a:pt x="3345239" y="918"/>
                  </a:lnTo>
                  <a:lnTo>
                    <a:pt x="3297621" y="5092"/>
                  </a:lnTo>
                  <a:lnTo>
                    <a:pt x="3250756" y="12451"/>
                  </a:lnTo>
                  <a:lnTo>
                    <a:pt x="3204908" y="22925"/>
                  </a:lnTo>
                  <a:lnTo>
                    <a:pt x="3160344" y="36442"/>
                  </a:lnTo>
                  <a:lnTo>
                    <a:pt x="3117327" y="52934"/>
                  </a:lnTo>
                  <a:lnTo>
                    <a:pt x="3076122" y="72329"/>
                  </a:lnTo>
                  <a:lnTo>
                    <a:pt x="3036994" y="94558"/>
                  </a:lnTo>
                  <a:lnTo>
                    <a:pt x="3000208" y="119550"/>
                  </a:lnTo>
                  <a:lnTo>
                    <a:pt x="2966029" y="147235"/>
                  </a:lnTo>
                  <a:lnTo>
                    <a:pt x="2934722" y="177542"/>
                  </a:lnTo>
                  <a:lnTo>
                    <a:pt x="2906551" y="210402"/>
                  </a:lnTo>
                  <a:lnTo>
                    <a:pt x="2881782" y="245744"/>
                  </a:lnTo>
                  <a:lnTo>
                    <a:pt x="2845324" y="219242"/>
                  </a:lnTo>
                  <a:lnTo>
                    <a:pt x="2806600" y="194933"/>
                  </a:lnTo>
                  <a:lnTo>
                    <a:pt x="2765767" y="172907"/>
                  </a:lnTo>
                  <a:lnTo>
                    <a:pt x="2722981" y="153255"/>
                  </a:lnTo>
                  <a:lnTo>
                    <a:pt x="2677063" y="135574"/>
                  </a:lnTo>
                  <a:lnTo>
                    <a:pt x="2630327" y="120839"/>
                  </a:lnTo>
                  <a:lnTo>
                    <a:pt x="2582951" y="109007"/>
                  </a:lnTo>
                  <a:lnTo>
                    <a:pt x="2535115" y="100034"/>
                  </a:lnTo>
                  <a:lnTo>
                    <a:pt x="2486997" y="93876"/>
                  </a:lnTo>
                  <a:lnTo>
                    <a:pt x="2438775" y="90490"/>
                  </a:lnTo>
                  <a:lnTo>
                    <a:pt x="2390628" y="89834"/>
                  </a:lnTo>
                  <a:lnTo>
                    <a:pt x="2342735" y="91862"/>
                  </a:lnTo>
                  <a:lnTo>
                    <a:pt x="2295274" y="96532"/>
                  </a:lnTo>
                  <a:lnTo>
                    <a:pt x="2248425" y="103801"/>
                  </a:lnTo>
                  <a:lnTo>
                    <a:pt x="2202365" y="113624"/>
                  </a:lnTo>
                  <a:lnTo>
                    <a:pt x="2157274" y="125960"/>
                  </a:lnTo>
                  <a:lnTo>
                    <a:pt x="2113330" y="140763"/>
                  </a:lnTo>
                  <a:lnTo>
                    <a:pt x="2070712" y="157991"/>
                  </a:lnTo>
                  <a:lnTo>
                    <a:pt x="2029599" y="177600"/>
                  </a:lnTo>
                  <a:lnTo>
                    <a:pt x="1990169" y="199547"/>
                  </a:lnTo>
                  <a:lnTo>
                    <a:pt x="1952600" y="223788"/>
                  </a:lnTo>
                  <a:lnTo>
                    <a:pt x="1917072" y="250280"/>
                  </a:lnTo>
                  <a:lnTo>
                    <a:pt x="1883764" y="278980"/>
                  </a:lnTo>
                  <a:lnTo>
                    <a:pt x="1852853" y="309844"/>
                  </a:lnTo>
                  <a:lnTo>
                    <a:pt x="1824519" y="342828"/>
                  </a:lnTo>
                  <a:lnTo>
                    <a:pt x="1798940" y="377890"/>
                  </a:lnTo>
                  <a:lnTo>
                    <a:pt x="1752702" y="357882"/>
                  </a:lnTo>
                  <a:lnTo>
                    <a:pt x="1705216" y="340211"/>
                  </a:lnTo>
                  <a:lnTo>
                    <a:pt x="1656622" y="324899"/>
                  </a:lnTo>
                  <a:lnTo>
                    <a:pt x="1607062" y="311969"/>
                  </a:lnTo>
                  <a:lnTo>
                    <a:pt x="1556676" y="301444"/>
                  </a:lnTo>
                  <a:lnTo>
                    <a:pt x="1505605" y="293344"/>
                  </a:lnTo>
                  <a:lnTo>
                    <a:pt x="1453989" y="287694"/>
                  </a:lnTo>
                  <a:lnTo>
                    <a:pt x="1401970" y="284515"/>
                  </a:lnTo>
                  <a:lnTo>
                    <a:pt x="1349688" y="283829"/>
                  </a:lnTo>
                  <a:lnTo>
                    <a:pt x="1297283" y="285658"/>
                  </a:lnTo>
                  <a:lnTo>
                    <a:pt x="1244896" y="290026"/>
                  </a:lnTo>
                  <a:lnTo>
                    <a:pt x="1190903" y="297212"/>
                  </a:lnTo>
                  <a:lnTo>
                    <a:pt x="1138256" y="306924"/>
                  </a:lnTo>
                  <a:lnTo>
                    <a:pt x="1087041" y="319070"/>
                  </a:lnTo>
                  <a:lnTo>
                    <a:pt x="1037346" y="333561"/>
                  </a:lnTo>
                  <a:lnTo>
                    <a:pt x="989258" y="350305"/>
                  </a:lnTo>
                  <a:lnTo>
                    <a:pt x="942862" y="369213"/>
                  </a:lnTo>
                  <a:lnTo>
                    <a:pt x="898247" y="390195"/>
                  </a:lnTo>
                  <a:lnTo>
                    <a:pt x="855498" y="413158"/>
                  </a:lnTo>
                  <a:lnTo>
                    <a:pt x="814702" y="438014"/>
                  </a:lnTo>
                  <a:lnTo>
                    <a:pt x="775946" y="464671"/>
                  </a:lnTo>
                  <a:lnTo>
                    <a:pt x="739318" y="493039"/>
                  </a:lnTo>
                  <a:lnTo>
                    <a:pt x="704903" y="523028"/>
                  </a:lnTo>
                  <a:lnTo>
                    <a:pt x="672789" y="554547"/>
                  </a:lnTo>
                  <a:lnTo>
                    <a:pt x="643062" y="587506"/>
                  </a:lnTo>
                  <a:lnTo>
                    <a:pt x="615809" y="621814"/>
                  </a:lnTo>
                  <a:lnTo>
                    <a:pt x="591117" y="657381"/>
                  </a:lnTo>
                  <a:lnTo>
                    <a:pt x="569073" y="694116"/>
                  </a:lnTo>
                  <a:lnTo>
                    <a:pt x="549762" y="731928"/>
                  </a:lnTo>
                  <a:lnTo>
                    <a:pt x="533274" y="770728"/>
                  </a:lnTo>
                  <a:lnTo>
                    <a:pt x="519693" y="810425"/>
                  </a:lnTo>
                  <a:lnTo>
                    <a:pt x="509106" y="850928"/>
                  </a:lnTo>
                  <a:lnTo>
                    <a:pt x="501601" y="892147"/>
                  </a:lnTo>
                  <a:lnTo>
                    <a:pt x="497265" y="933992"/>
                  </a:lnTo>
                  <a:lnTo>
                    <a:pt x="496183" y="976371"/>
                  </a:lnTo>
                  <a:lnTo>
                    <a:pt x="498444" y="1019195"/>
                  </a:lnTo>
                  <a:lnTo>
                    <a:pt x="504132" y="1062373"/>
                  </a:lnTo>
                  <a:lnTo>
                    <a:pt x="499470" y="1072419"/>
                  </a:lnTo>
                  <a:lnTo>
                    <a:pt x="447159" y="1078730"/>
                  </a:lnTo>
                  <a:lnTo>
                    <a:pt x="396292" y="1088863"/>
                  </a:lnTo>
                  <a:lnTo>
                    <a:pt x="347159" y="1102669"/>
                  </a:lnTo>
                  <a:lnTo>
                    <a:pt x="300051" y="1119998"/>
                  </a:lnTo>
                  <a:lnTo>
                    <a:pt x="255256" y="1140702"/>
                  </a:lnTo>
                  <a:lnTo>
                    <a:pt x="213066" y="1164632"/>
                  </a:lnTo>
                  <a:lnTo>
                    <a:pt x="173771" y="1191639"/>
                  </a:lnTo>
                  <a:lnTo>
                    <a:pt x="137660" y="1221574"/>
                  </a:lnTo>
                  <a:lnTo>
                    <a:pt x="105023" y="1254288"/>
                  </a:lnTo>
                  <a:lnTo>
                    <a:pt x="76151" y="1289633"/>
                  </a:lnTo>
                  <a:lnTo>
                    <a:pt x="51255" y="1327546"/>
                  </a:lnTo>
                  <a:lnTo>
                    <a:pt x="31352" y="1366459"/>
                  </a:lnTo>
                  <a:lnTo>
                    <a:pt x="16358" y="1406115"/>
                  </a:lnTo>
                  <a:lnTo>
                    <a:pt x="6190" y="1446262"/>
                  </a:lnTo>
                  <a:lnTo>
                    <a:pt x="765" y="1486643"/>
                  </a:lnTo>
                  <a:lnTo>
                    <a:pt x="0" y="1527006"/>
                  </a:lnTo>
                  <a:lnTo>
                    <a:pt x="3810" y="1567095"/>
                  </a:lnTo>
                  <a:lnTo>
                    <a:pt x="12112" y="1606656"/>
                  </a:lnTo>
                  <a:lnTo>
                    <a:pt x="24824" y="1645434"/>
                  </a:lnTo>
                  <a:lnTo>
                    <a:pt x="41861" y="1683175"/>
                  </a:lnTo>
                  <a:lnTo>
                    <a:pt x="63140" y="1719625"/>
                  </a:lnTo>
                  <a:lnTo>
                    <a:pt x="88577" y="1754528"/>
                  </a:lnTo>
                  <a:lnTo>
                    <a:pt x="118091" y="1787631"/>
                  </a:lnTo>
                  <a:lnTo>
                    <a:pt x="151595" y="1818678"/>
                  </a:lnTo>
                  <a:lnTo>
                    <a:pt x="189009" y="1847416"/>
                  </a:lnTo>
                  <a:lnTo>
                    <a:pt x="230247" y="1873590"/>
                  </a:lnTo>
                  <a:lnTo>
                    <a:pt x="275227" y="1896945"/>
                  </a:lnTo>
                  <a:lnTo>
                    <a:pt x="235858" y="1934097"/>
                  </a:lnTo>
                  <a:lnTo>
                    <a:pt x="202153" y="1974064"/>
                  </a:lnTo>
                  <a:lnTo>
                    <a:pt x="174278" y="2016444"/>
                  </a:lnTo>
                  <a:lnTo>
                    <a:pt x="152402" y="2060831"/>
                  </a:lnTo>
                  <a:lnTo>
                    <a:pt x="136692" y="2106823"/>
                  </a:lnTo>
                  <a:lnTo>
                    <a:pt x="127317" y="2154015"/>
                  </a:lnTo>
                  <a:lnTo>
                    <a:pt x="124444" y="2202003"/>
                  </a:lnTo>
                  <a:lnTo>
                    <a:pt x="128242" y="2250384"/>
                  </a:lnTo>
                  <a:lnTo>
                    <a:pt x="137054" y="2292411"/>
                  </a:lnTo>
                  <a:lnTo>
                    <a:pt x="150622" y="2332843"/>
                  </a:lnTo>
                  <a:lnTo>
                    <a:pt x="168686" y="2371520"/>
                  </a:lnTo>
                  <a:lnTo>
                    <a:pt x="190987" y="2408278"/>
                  </a:lnTo>
                  <a:lnTo>
                    <a:pt x="217265" y="2442955"/>
                  </a:lnTo>
                  <a:lnTo>
                    <a:pt x="247260" y="2475390"/>
                  </a:lnTo>
                  <a:lnTo>
                    <a:pt x="280712" y="2505419"/>
                  </a:lnTo>
                  <a:lnTo>
                    <a:pt x="317362" y="2532880"/>
                  </a:lnTo>
                  <a:lnTo>
                    <a:pt x="356949" y="2557612"/>
                  </a:lnTo>
                  <a:lnTo>
                    <a:pt x="399213" y="2579451"/>
                  </a:lnTo>
                  <a:lnTo>
                    <a:pt x="443896" y="2598236"/>
                  </a:lnTo>
                  <a:lnTo>
                    <a:pt x="490737" y="2613803"/>
                  </a:lnTo>
                  <a:lnTo>
                    <a:pt x="539476" y="2625992"/>
                  </a:lnTo>
                  <a:lnTo>
                    <a:pt x="589854" y="2634639"/>
                  </a:lnTo>
                  <a:lnTo>
                    <a:pt x="641610" y="2639582"/>
                  </a:lnTo>
                  <a:lnTo>
                    <a:pt x="694485" y="2640659"/>
                  </a:lnTo>
                  <a:lnTo>
                    <a:pt x="748220" y="2637708"/>
                  </a:lnTo>
                  <a:lnTo>
                    <a:pt x="758676" y="2651882"/>
                  </a:lnTo>
                  <a:lnTo>
                    <a:pt x="786004" y="2686071"/>
                  </a:lnTo>
                  <a:lnTo>
                    <a:pt x="815160" y="2718766"/>
                  </a:lnTo>
                  <a:lnTo>
                    <a:pt x="846056" y="2749950"/>
                  </a:lnTo>
                  <a:lnTo>
                    <a:pt x="878609" y="2779606"/>
                  </a:lnTo>
                  <a:lnTo>
                    <a:pt x="912732" y="2807717"/>
                  </a:lnTo>
                  <a:lnTo>
                    <a:pt x="948340" y="2834266"/>
                  </a:lnTo>
                  <a:lnTo>
                    <a:pt x="985349" y="2859237"/>
                  </a:lnTo>
                  <a:lnTo>
                    <a:pt x="1023672" y="2882612"/>
                  </a:lnTo>
                  <a:lnTo>
                    <a:pt x="1063225" y="2904375"/>
                  </a:lnTo>
                  <a:lnTo>
                    <a:pt x="1103922" y="2924508"/>
                  </a:lnTo>
                  <a:lnTo>
                    <a:pt x="1145678" y="2942995"/>
                  </a:lnTo>
                  <a:lnTo>
                    <a:pt x="1188408" y="2959818"/>
                  </a:lnTo>
                  <a:lnTo>
                    <a:pt x="1232026" y="2974962"/>
                  </a:lnTo>
                  <a:lnTo>
                    <a:pt x="1276447" y="2988409"/>
                  </a:lnTo>
                  <a:lnTo>
                    <a:pt x="1321586" y="3000141"/>
                  </a:lnTo>
                  <a:lnTo>
                    <a:pt x="1367357" y="3010143"/>
                  </a:lnTo>
                  <a:lnTo>
                    <a:pt x="1413675" y="3018397"/>
                  </a:lnTo>
                  <a:lnTo>
                    <a:pt x="1460456" y="3024886"/>
                  </a:lnTo>
                  <a:lnTo>
                    <a:pt x="1507612" y="3029594"/>
                  </a:lnTo>
                  <a:lnTo>
                    <a:pt x="1555061" y="3032504"/>
                  </a:lnTo>
                  <a:lnTo>
                    <a:pt x="1602715" y="3033598"/>
                  </a:lnTo>
                  <a:lnTo>
                    <a:pt x="1650490" y="3032859"/>
                  </a:lnTo>
                  <a:lnTo>
                    <a:pt x="1698300" y="3030272"/>
                  </a:lnTo>
                  <a:lnTo>
                    <a:pt x="1746060" y="3025818"/>
                  </a:lnTo>
                  <a:lnTo>
                    <a:pt x="1793686" y="3019482"/>
                  </a:lnTo>
                  <a:lnTo>
                    <a:pt x="1841090" y="3011245"/>
                  </a:lnTo>
                  <a:lnTo>
                    <a:pt x="1888189" y="3001092"/>
                  </a:lnTo>
                  <a:lnTo>
                    <a:pt x="1934898" y="2989005"/>
                  </a:lnTo>
                  <a:lnTo>
                    <a:pt x="1981129" y="2974967"/>
                  </a:lnTo>
                  <a:lnTo>
                    <a:pt x="2026799" y="2958962"/>
                  </a:lnTo>
                  <a:lnTo>
                    <a:pt x="2071823" y="2940972"/>
                  </a:lnTo>
                  <a:lnTo>
                    <a:pt x="2116114" y="2920981"/>
                  </a:lnTo>
                  <a:lnTo>
                    <a:pt x="2147790" y="2956211"/>
                  </a:lnTo>
                  <a:lnTo>
                    <a:pt x="2182032" y="2989640"/>
                  </a:lnTo>
                  <a:lnTo>
                    <a:pt x="2218713" y="3021194"/>
                  </a:lnTo>
                  <a:lnTo>
                    <a:pt x="2257704" y="3050797"/>
                  </a:lnTo>
                  <a:lnTo>
                    <a:pt x="2298878" y="3078374"/>
                  </a:lnTo>
                  <a:lnTo>
                    <a:pt x="2342109" y="3103851"/>
                  </a:lnTo>
                  <a:lnTo>
                    <a:pt x="2387269" y="3127152"/>
                  </a:lnTo>
                  <a:lnTo>
                    <a:pt x="2434230" y="3148202"/>
                  </a:lnTo>
                  <a:lnTo>
                    <a:pt x="2482866" y="3166927"/>
                  </a:lnTo>
                  <a:lnTo>
                    <a:pt x="2533048" y="3183251"/>
                  </a:lnTo>
                  <a:lnTo>
                    <a:pt x="2584651" y="3197100"/>
                  </a:lnTo>
                  <a:lnTo>
                    <a:pt x="2635550" y="3208043"/>
                  </a:lnTo>
                  <a:lnTo>
                    <a:pt x="2686548" y="3216436"/>
                  </a:lnTo>
                  <a:lnTo>
                    <a:pt x="2737531" y="3222328"/>
                  </a:lnTo>
                  <a:lnTo>
                    <a:pt x="2788387" y="3225765"/>
                  </a:lnTo>
                  <a:lnTo>
                    <a:pt x="2839002" y="3226797"/>
                  </a:lnTo>
                  <a:lnTo>
                    <a:pt x="2889265" y="3225470"/>
                  </a:lnTo>
                  <a:lnTo>
                    <a:pt x="2939061" y="3221834"/>
                  </a:lnTo>
                  <a:lnTo>
                    <a:pt x="2988280" y="3215936"/>
                  </a:lnTo>
                  <a:lnTo>
                    <a:pt x="3036806" y="3207825"/>
                  </a:lnTo>
                  <a:lnTo>
                    <a:pt x="3084528" y="3197547"/>
                  </a:lnTo>
                  <a:lnTo>
                    <a:pt x="3131333" y="3185152"/>
                  </a:lnTo>
                  <a:lnTo>
                    <a:pt x="3177108" y="3170687"/>
                  </a:lnTo>
                  <a:lnTo>
                    <a:pt x="3221740" y="3154200"/>
                  </a:lnTo>
                  <a:lnTo>
                    <a:pt x="3265116" y="3135739"/>
                  </a:lnTo>
                  <a:lnTo>
                    <a:pt x="3307124" y="3115353"/>
                  </a:lnTo>
                  <a:lnTo>
                    <a:pt x="3347650" y="3093089"/>
                  </a:lnTo>
                  <a:lnTo>
                    <a:pt x="3386583" y="3068996"/>
                  </a:lnTo>
                  <a:lnTo>
                    <a:pt x="3423808" y="3043121"/>
                  </a:lnTo>
                  <a:lnTo>
                    <a:pt x="3459213" y="3015512"/>
                  </a:lnTo>
                  <a:lnTo>
                    <a:pt x="3492685" y="2986218"/>
                  </a:lnTo>
                  <a:lnTo>
                    <a:pt x="3524112" y="2955286"/>
                  </a:lnTo>
                  <a:lnTo>
                    <a:pt x="3553380" y="2922764"/>
                  </a:lnTo>
                  <a:lnTo>
                    <a:pt x="3580378" y="2888702"/>
                  </a:lnTo>
                  <a:lnTo>
                    <a:pt x="3604991" y="2853145"/>
                  </a:lnTo>
                  <a:lnTo>
                    <a:pt x="3627107" y="2816144"/>
                  </a:lnTo>
                  <a:lnTo>
                    <a:pt x="3646613" y="2777744"/>
                  </a:lnTo>
                  <a:lnTo>
                    <a:pt x="3663397" y="2737996"/>
                  </a:lnTo>
                  <a:lnTo>
                    <a:pt x="3707709" y="2758267"/>
                  </a:lnTo>
                  <a:lnTo>
                    <a:pt x="3753515" y="2776008"/>
                  </a:lnTo>
                  <a:lnTo>
                    <a:pt x="3800641" y="2791180"/>
                  </a:lnTo>
                  <a:lnTo>
                    <a:pt x="3848913" y="2803742"/>
                  </a:lnTo>
                  <a:lnTo>
                    <a:pt x="3898157" y="2813655"/>
                  </a:lnTo>
                  <a:lnTo>
                    <a:pt x="3948201" y="2820878"/>
                  </a:lnTo>
                  <a:lnTo>
                    <a:pt x="3998870" y="2825372"/>
                  </a:lnTo>
                  <a:lnTo>
                    <a:pt x="4049991" y="2827096"/>
                  </a:lnTo>
                  <a:lnTo>
                    <a:pt x="4102942" y="2825958"/>
                  </a:lnTo>
                  <a:lnTo>
                    <a:pt x="4154917" y="2821931"/>
                  </a:lnTo>
                  <a:lnTo>
                    <a:pt x="4205790" y="2815112"/>
                  </a:lnTo>
                  <a:lnTo>
                    <a:pt x="4255435" y="2805601"/>
                  </a:lnTo>
                  <a:lnTo>
                    <a:pt x="4303725" y="2793496"/>
                  </a:lnTo>
                  <a:lnTo>
                    <a:pt x="4350535" y="2778896"/>
                  </a:lnTo>
                  <a:lnTo>
                    <a:pt x="4395736" y="2761900"/>
                  </a:lnTo>
                  <a:lnTo>
                    <a:pt x="4439204" y="2742605"/>
                  </a:lnTo>
                  <a:lnTo>
                    <a:pt x="4480811" y="2721112"/>
                  </a:lnTo>
                  <a:lnTo>
                    <a:pt x="4520432" y="2697517"/>
                  </a:lnTo>
                  <a:lnTo>
                    <a:pt x="4557939" y="2671920"/>
                  </a:lnTo>
                  <a:lnTo>
                    <a:pt x="4593206" y="2644420"/>
                  </a:lnTo>
                  <a:lnTo>
                    <a:pt x="4626108" y="2615114"/>
                  </a:lnTo>
                  <a:lnTo>
                    <a:pt x="4656517" y="2584103"/>
                  </a:lnTo>
                  <a:lnTo>
                    <a:pt x="4684306" y="2551483"/>
                  </a:lnTo>
                  <a:lnTo>
                    <a:pt x="4709350" y="2517354"/>
                  </a:lnTo>
                  <a:lnTo>
                    <a:pt x="4731523" y="2481814"/>
                  </a:lnTo>
                  <a:lnTo>
                    <a:pt x="4750697" y="2444963"/>
                  </a:lnTo>
                  <a:lnTo>
                    <a:pt x="4766746" y="2406897"/>
                  </a:lnTo>
                  <a:lnTo>
                    <a:pt x="4779544" y="2367717"/>
                  </a:lnTo>
                  <a:lnTo>
                    <a:pt x="4788964" y="2327521"/>
                  </a:lnTo>
                  <a:lnTo>
                    <a:pt x="4794881" y="2286407"/>
                  </a:lnTo>
                  <a:lnTo>
                    <a:pt x="4797166" y="2244474"/>
                  </a:lnTo>
                  <a:lnTo>
                    <a:pt x="4846101" y="2237788"/>
                  </a:lnTo>
                  <a:lnTo>
                    <a:pt x="4894336" y="2228922"/>
                  </a:lnTo>
                  <a:lnTo>
                    <a:pt x="4941761" y="2217915"/>
                  </a:lnTo>
                  <a:lnTo>
                    <a:pt x="4988264" y="2204802"/>
                  </a:lnTo>
                  <a:lnTo>
                    <a:pt x="5033735" y="2189622"/>
                  </a:lnTo>
                  <a:lnTo>
                    <a:pt x="5078062" y="2172411"/>
                  </a:lnTo>
                  <a:lnTo>
                    <a:pt x="5121135" y="2153205"/>
                  </a:lnTo>
                  <a:lnTo>
                    <a:pt x="5162841" y="2132044"/>
                  </a:lnTo>
                  <a:lnTo>
                    <a:pt x="5203071" y="2108962"/>
                  </a:lnTo>
                  <a:lnTo>
                    <a:pt x="5245571" y="2081371"/>
                  </a:lnTo>
                  <a:lnTo>
                    <a:pt x="5285311" y="2052112"/>
                  </a:lnTo>
                  <a:lnTo>
                    <a:pt x="5322274" y="2021299"/>
                  </a:lnTo>
                  <a:lnTo>
                    <a:pt x="5356441" y="1989045"/>
                  </a:lnTo>
                  <a:lnTo>
                    <a:pt x="5387792" y="1955464"/>
                  </a:lnTo>
                  <a:lnTo>
                    <a:pt x="5416310" y="1920667"/>
                  </a:lnTo>
                  <a:lnTo>
                    <a:pt x="5441975" y="1884769"/>
                  </a:lnTo>
                  <a:lnTo>
                    <a:pt x="5464769" y="1847881"/>
                  </a:lnTo>
                  <a:lnTo>
                    <a:pt x="5484673" y="1810118"/>
                  </a:lnTo>
                  <a:lnTo>
                    <a:pt x="5501668" y="1771593"/>
                  </a:lnTo>
                  <a:lnTo>
                    <a:pt x="5515736" y="1732418"/>
                  </a:lnTo>
                  <a:lnTo>
                    <a:pt x="5526858" y="1692706"/>
                  </a:lnTo>
                  <a:lnTo>
                    <a:pt x="5535015" y="1652571"/>
                  </a:lnTo>
                  <a:lnTo>
                    <a:pt x="5540188" y="1612126"/>
                  </a:lnTo>
                  <a:lnTo>
                    <a:pt x="5542360" y="1571483"/>
                  </a:lnTo>
                  <a:lnTo>
                    <a:pt x="5541510" y="1530756"/>
                  </a:lnTo>
                  <a:lnTo>
                    <a:pt x="5537621" y="1490059"/>
                  </a:lnTo>
                  <a:lnTo>
                    <a:pt x="5530674" y="1449503"/>
                  </a:lnTo>
                  <a:lnTo>
                    <a:pt x="5520650" y="1409201"/>
                  </a:lnTo>
                  <a:lnTo>
                    <a:pt x="5507530" y="1369269"/>
                  </a:lnTo>
                  <a:lnTo>
                    <a:pt x="5491296" y="1329817"/>
                  </a:lnTo>
                  <a:lnTo>
                    <a:pt x="5471928" y="1290959"/>
                  </a:lnTo>
                  <a:lnTo>
                    <a:pt x="5449409" y="1252809"/>
                  </a:lnTo>
                  <a:lnTo>
                    <a:pt x="5423719" y="1215479"/>
                  </a:lnTo>
                  <a:lnTo>
                    <a:pt x="5394840" y="1179082"/>
                  </a:lnTo>
                  <a:lnTo>
                    <a:pt x="5362753" y="1143732"/>
                  </a:lnTo>
                  <a:lnTo>
                    <a:pt x="5371746" y="1126232"/>
                  </a:lnTo>
                  <a:lnTo>
                    <a:pt x="5387402" y="1090549"/>
                  </a:lnTo>
                  <a:lnTo>
                    <a:pt x="5406096" y="1031026"/>
                  </a:lnTo>
                  <a:lnTo>
                    <a:pt x="5413978" y="989676"/>
                  </a:lnTo>
                  <a:lnTo>
                    <a:pt x="5417801" y="948500"/>
                  </a:lnTo>
                  <a:lnTo>
                    <a:pt x="5417672" y="907644"/>
                  </a:lnTo>
                  <a:lnTo>
                    <a:pt x="5413699" y="867258"/>
                  </a:lnTo>
                  <a:lnTo>
                    <a:pt x="5405987" y="827489"/>
                  </a:lnTo>
                  <a:lnTo>
                    <a:pt x="5394644" y="788485"/>
                  </a:lnTo>
                  <a:lnTo>
                    <a:pt x="5379775" y="750396"/>
                  </a:lnTo>
                  <a:lnTo>
                    <a:pt x="5361488" y="713368"/>
                  </a:lnTo>
                  <a:lnTo>
                    <a:pt x="5339890" y="677550"/>
                  </a:lnTo>
                  <a:lnTo>
                    <a:pt x="5315087" y="643091"/>
                  </a:lnTo>
                  <a:lnTo>
                    <a:pt x="5287185" y="610138"/>
                  </a:lnTo>
                  <a:lnTo>
                    <a:pt x="5256292" y="578840"/>
                  </a:lnTo>
                  <a:lnTo>
                    <a:pt x="5222513" y="549345"/>
                  </a:lnTo>
                  <a:lnTo>
                    <a:pt x="5185957" y="521801"/>
                  </a:lnTo>
                  <a:lnTo>
                    <a:pt x="5146729" y="496356"/>
                  </a:lnTo>
                  <a:lnTo>
                    <a:pt x="5104935" y="473159"/>
                  </a:lnTo>
                  <a:lnTo>
                    <a:pt x="5060684" y="452358"/>
                  </a:lnTo>
                  <a:lnTo>
                    <a:pt x="5014081" y="434100"/>
                  </a:lnTo>
                  <a:lnTo>
                    <a:pt x="4965233" y="418535"/>
                  </a:lnTo>
                  <a:lnTo>
                    <a:pt x="4914246" y="405810"/>
                  </a:lnTo>
                  <a:lnTo>
                    <a:pt x="4900329" y="358299"/>
                  </a:lnTo>
                  <a:lnTo>
                    <a:pt x="4880675" y="312387"/>
                  </a:lnTo>
                  <a:lnTo>
                    <a:pt x="4855508" y="268378"/>
                  </a:lnTo>
                  <a:lnTo>
                    <a:pt x="4825051" y="226579"/>
                  </a:lnTo>
                  <a:lnTo>
                    <a:pt x="4789526" y="187294"/>
                  </a:lnTo>
                  <a:lnTo>
                    <a:pt x="4749157" y="150831"/>
                  </a:lnTo>
                  <a:lnTo>
                    <a:pt x="4704166" y="117493"/>
                  </a:lnTo>
                  <a:lnTo>
                    <a:pt x="4663895" y="92627"/>
                  </a:lnTo>
                  <a:lnTo>
                    <a:pt x="4621892" y="70767"/>
                  </a:lnTo>
                  <a:lnTo>
                    <a:pt x="4578384" y="51900"/>
                  </a:lnTo>
                  <a:lnTo>
                    <a:pt x="4533594" y="36011"/>
                  </a:lnTo>
                  <a:lnTo>
                    <a:pt x="4487750" y="23085"/>
                  </a:lnTo>
                  <a:lnTo>
                    <a:pt x="4441077" y="13107"/>
                  </a:lnTo>
                  <a:lnTo>
                    <a:pt x="4393800" y="6062"/>
                  </a:lnTo>
                  <a:lnTo>
                    <a:pt x="4346146" y="1936"/>
                  </a:lnTo>
                  <a:lnTo>
                    <a:pt x="4298340" y="714"/>
                  </a:lnTo>
                  <a:lnTo>
                    <a:pt x="4250608" y="2381"/>
                  </a:lnTo>
                  <a:lnTo>
                    <a:pt x="4203175" y="6923"/>
                  </a:lnTo>
                  <a:lnTo>
                    <a:pt x="4156268" y="14325"/>
                  </a:lnTo>
                  <a:lnTo>
                    <a:pt x="4110112" y="24572"/>
                  </a:lnTo>
                  <a:lnTo>
                    <a:pt x="4064933" y="37650"/>
                  </a:lnTo>
                  <a:lnTo>
                    <a:pt x="4020957" y="53543"/>
                  </a:lnTo>
                  <a:lnTo>
                    <a:pt x="3978409" y="72236"/>
                  </a:lnTo>
                  <a:lnTo>
                    <a:pt x="3937515" y="93717"/>
                  </a:lnTo>
                  <a:lnTo>
                    <a:pt x="3898500" y="117968"/>
                  </a:lnTo>
                  <a:lnTo>
                    <a:pt x="3861592" y="144976"/>
                  </a:lnTo>
                  <a:lnTo>
                    <a:pt x="3827015" y="174727"/>
                  </a:lnTo>
                  <a:lnTo>
                    <a:pt x="3794163" y="143601"/>
                  </a:lnTo>
                  <a:lnTo>
                    <a:pt x="3757983" y="115074"/>
                  </a:lnTo>
                  <a:lnTo>
                    <a:pt x="3718720" y="89305"/>
                  </a:lnTo>
                  <a:lnTo>
                    <a:pt x="3676621" y="66457"/>
                  </a:lnTo>
                  <a:lnTo>
                    <a:pt x="3631931" y="46691"/>
                  </a:lnTo>
                  <a:lnTo>
                    <a:pt x="3585356" y="30280"/>
                  </a:lnTo>
                  <a:lnTo>
                    <a:pt x="3537946" y="17476"/>
                  </a:lnTo>
                  <a:lnTo>
                    <a:pt x="3489964" y="8208"/>
                  </a:lnTo>
                  <a:lnTo>
                    <a:pt x="3441675" y="2406"/>
                  </a:lnTo>
                  <a:lnTo>
                    <a:pt x="3393346" y="0"/>
                  </a:lnTo>
                  <a:close/>
                </a:path>
              </a:pathLst>
            </a:custGeom>
            <a:solidFill>
              <a:srgbClr val="FFBCEC">
                <a:alpha val="3215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51" name="Google Shape;951;p101"/>
            <p:cNvSpPr/>
            <p:nvPr/>
          </p:nvSpPr>
          <p:spPr>
            <a:xfrm>
              <a:off x="631506" y="2543305"/>
              <a:ext cx="5542915" cy="3227070"/>
            </a:xfrm>
            <a:custGeom>
              <a:rect b="b" l="l" r="r" t="t"/>
              <a:pathLst>
                <a:path extrusionOk="0" h="3227070" w="5542915">
                  <a:moveTo>
                    <a:pt x="504132" y="1062372"/>
                  </a:moveTo>
                  <a:lnTo>
                    <a:pt x="498444" y="1019195"/>
                  </a:lnTo>
                  <a:lnTo>
                    <a:pt x="496183" y="976371"/>
                  </a:lnTo>
                  <a:lnTo>
                    <a:pt x="497265" y="933991"/>
                  </a:lnTo>
                  <a:lnTo>
                    <a:pt x="501601" y="892147"/>
                  </a:lnTo>
                  <a:lnTo>
                    <a:pt x="509106" y="850928"/>
                  </a:lnTo>
                  <a:lnTo>
                    <a:pt x="519693" y="810425"/>
                  </a:lnTo>
                  <a:lnTo>
                    <a:pt x="533274" y="770728"/>
                  </a:lnTo>
                  <a:lnTo>
                    <a:pt x="549763" y="731928"/>
                  </a:lnTo>
                  <a:lnTo>
                    <a:pt x="569073" y="694115"/>
                  </a:lnTo>
                  <a:lnTo>
                    <a:pt x="591117" y="657380"/>
                  </a:lnTo>
                  <a:lnTo>
                    <a:pt x="615809" y="621814"/>
                  </a:lnTo>
                  <a:lnTo>
                    <a:pt x="643062" y="587506"/>
                  </a:lnTo>
                  <a:lnTo>
                    <a:pt x="672789" y="554547"/>
                  </a:lnTo>
                  <a:lnTo>
                    <a:pt x="704903" y="523028"/>
                  </a:lnTo>
                  <a:lnTo>
                    <a:pt x="739318" y="493039"/>
                  </a:lnTo>
                  <a:lnTo>
                    <a:pt x="775947" y="464671"/>
                  </a:lnTo>
                  <a:lnTo>
                    <a:pt x="814702" y="438014"/>
                  </a:lnTo>
                  <a:lnTo>
                    <a:pt x="855498" y="413158"/>
                  </a:lnTo>
                  <a:lnTo>
                    <a:pt x="898247" y="390194"/>
                  </a:lnTo>
                  <a:lnTo>
                    <a:pt x="942863" y="369213"/>
                  </a:lnTo>
                  <a:lnTo>
                    <a:pt x="989258" y="350305"/>
                  </a:lnTo>
                  <a:lnTo>
                    <a:pt x="1037347" y="333561"/>
                  </a:lnTo>
                  <a:lnTo>
                    <a:pt x="1087042" y="319070"/>
                  </a:lnTo>
                  <a:lnTo>
                    <a:pt x="1138256" y="306924"/>
                  </a:lnTo>
                  <a:lnTo>
                    <a:pt x="1190904" y="297212"/>
                  </a:lnTo>
                  <a:lnTo>
                    <a:pt x="1244897" y="290026"/>
                  </a:lnTo>
                  <a:lnTo>
                    <a:pt x="1297283" y="285658"/>
                  </a:lnTo>
                  <a:lnTo>
                    <a:pt x="1349688" y="283828"/>
                  </a:lnTo>
                  <a:lnTo>
                    <a:pt x="1401970" y="284514"/>
                  </a:lnTo>
                  <a:lnTo>
                    <a:pt x="1453989" y="287694"/>
                  </a:lnTo>
                  <a:lnTo>
                    <a:pt x="1505605" y="293344"/>
                  </a:lnTo>
                  <a:lnTo>
                    <a:pt x="1556676" y="301443"/>
                  </a:lnTo>
                  <a:lnTo>
                    <a:pt x="1607062" y="311969"/>
                  </a:lnTo>
                  <a:lnTo>
                    <a:pt x="1656622" y="324899"/>
                  </a:lnTo>
                  <a:lnTo>
                    <a:pt x="1705215" y="340211"/>
                  </a:lnTo>
                  <a:lnTo>
                    <a:pt x="1752702" y="357882"/>
                  </a:lnTo>
                  <a:lnTo>
                    <a:pt x="1798940" y="377890"/>
                  </a:lnTo>
                  <a:lnTo>
                    <a:pt x="1824519" y="342829"/>
                  </a:lnTo>
                  <a:lnTo>
                    <a:pt x="1852853" y="309844"/>
                  </a:lnTo>
                  <a:lnTo>
                    <a:pt x="1883764" y="278980"/>
                  </a:lnTo>
                  <a:lnTo>
                    <a:pt x="1917072" y="250281"/>
                  </a:lnTo>
                  <a:lnTo>
                    <a:pt x="1952600" y="223788"/>
                  </a:lnTo>
                  <a:lnTo>
                    <a:pt x="1990169" y="199547"/>
                  </a:lnTo>
                  <a:lnTo>
                    <a:pt x="2029599" y="177600"/>
                  </a:lnTo>
                  <a:lnTo>
                    <a:pt x="2070712" y="157991"/>
                  </a:lnTo>
                  <a:lnTo>
                    <a:pt x="2113330" y="140763"/>
                  </a:lnTo>
                  <a:lnTo>
                    <a:pt x="2157274" y="125959"/>
                  </a:lnTo>
                  <a:lnTo>
                    <a:pt x="2202365" y="113624"/>
                  </a:lnTo>
                  <a:lnTo>
                    <a:pt x="2248425" y="103801"/>
                  </a:lnTo>
                  <a:lnTo>
                    <a:pt x="2295274" y="96532"/>
                  </a:lnTo>
                  <a:lnTo>
                    <a:pt x="2342735" y="91862"/>
                  </a:lnTo>
                  <a:lnTo>
                    <a:pt x="2390628" y="89833"/>
                  </a:lnTo>
                  <a:lnTo>
                    <a:pt x="2438775" y="90490"/>
                  </a:lnTo>
                  <a:lnTo>
                    <a:pt x="2486997" y="93876"/>
                  </a:lnTo>
                  <a:lnTo>
                    <a:pt x="2535116" y="100034"/>
                  </a:lnTo>
                  <a:lnTo>
                    <a:pt x="2582952" y="109007"/>
                  </a:lnTo>
                  <a:lnTo>
                    <a:pt x="2630328" y="120840"/>
                  </a:lnTo>
                  <a:lnTo>
                    <a:pt x="2677064" y="135574"/>
                  </a:lnTo>
                  <a:lnTo>
                    <a:pt x="2722981" y="153255"/>
                  </a:lnTo>
                  <a:lnTo>
                    <a:pt x="2765767" y="172907"/>
                  </a:lnTo>
                  <a:lnTo>
                    <a:pt x="2806600" y="194934"/>
                  </a:lnTo>
                  <a:lnTo>
                    <a:pt x="2845323" y="219243"/>
                  </a:lnTo>
                  <a:lnTo>
                    <a:pt x="2881781" y="245744"/>
                  </a:lnTo>
                  <a:lnTo>
                    <a:pt x="2906551" y="210402"/>
                  </a:lnTo>
                  <a:lnTo>
                    <a:pt x="2934722" y="177542"/>
                  </a:lnTo>
                  <a:lnTo>
                    <a:pt x="2966029" y="147235"/>
                  </a:lnTo>
                  <a:lnTo>
                    <a:pt x="3000208" y="119550"/>
                  </a:lnTo>
                  <a:lnTo>
                    <a:pt x="3036994" y="94558"/>
                  </a:lnTo>
                  <a:lnTo>
                    <a:pt x="3076121" y="72329"/>
                  </a:lnTo>
                  <a:lnTo>
                    <a:pt x="3117326" y="52934"/>
                  </a:lnTo>
                  <a:lnTo>
                    <a:pt x="3160344" y="36442"/>
                  </a:lnTo>
                  <a:lnTo>
                    <a:pt x="3204908" y="22925"/>
                  </a:lnTo>
                  <a:lnTo>
                    <a:pt x="3250756" y="12451"/>
                  </a:lnTo>
                  <a:lnTo>
                    <a:pt x="3297621" y="5092"/>
                  </a:lnTo>
                  <a:lnTo>
                    <a:pt x="3345239" y="918"/>
                  </a:lnTo>
                  <a:lnTo>
                    <a:pt x="3393346" y="0"/>
                  </a:lnTo>
                  <a:lnTo>
                    <a:pt x="3441675" y="2406"/>
                  </a:lnTo>
                  <a:lnTo>
                    <a:pt x="3489964" y="8208"/>
                  </a:lnTo>
                  <a:lnTo>
                    <a:pt x="3537946" y="17476"/>
                  </a:lnTo>
                  <a:lnTo>
                    <a:pt x="3585357" y="30280"/>
                  </a:lnTo>
                  <a:lnTo>
                    <a:pt x="3631932" y="46690"/>
                  </a:lnTo>
                  <a:lnTo>
                    <a:pt x="3676621" y="66457"/>
                  </a:lnTo>
                  <a:lnTo>
                    <a:pt x="3718720" y="89305"/>
                  </a:lnTo>
                  <a:lnTo>
                    <a:pt x="3757983" y="115074"/>
                  </a:lnTo>
                  <a:lnTo>
                    <a:pt x="3794163" y="143601"/>
                  </a:lnTo>
                  <a:lnTo>
                    <a:pt x="3827015" y="174726"/>
                  </a:lnTo>
                  <a:lnTo>
                    <a:pt x="3861592" y="144976"/>
                  </a:lnTo>
                  <a:lnTo>
                    <a:pt x="3898500" y="117968"/>
                  </a:lnTo>
                  <a:lnTo>
                    <a:pt x="3937514" y="93716"/>
                  </a:lnTo>
                  <a:lnTo>
                    <a:pt x="3978408" y="72236"/>
                  </a:lnTo>
                  <a:lnTo>
                    <a:pt x="4020956" y="53543"/>
                  </a:lnTo>
                  <a:lnTo>
                    <a:pt x="4064933" y="37650"/>
                  </a:lnTo>
                  <a:lnTo>
                    <a:pt x="4110112" y="24572"/>
                  </a:lnTo>
                  <a:lnTo>
                    <a:pt x="4156268" y="14325"/>
                  </a:lnTo>
                  <a:lnTo>
                    <a:pt x="4203175" y="6924"/>
                  </a:lnTo>
                  <a:lnTo>
                    <a:pt x="4250608" y="2382"/>
                  </a:lnTo>
                  <a:lnTo>
                    <a:pt x="4298340" y="714"/>
                  </a:lnTo>
                  <a:lnTo>
                    <a:pt x="4346146" y="1936"/>
                  </a:lnTo>
                  <a:lnTo>
                    <a:pt x="4393800" y="6062"/>
                  </a:lnTo>
                  <a:lnTo>
                    <a:pt x="4441076" y="13107"/>
                  </a:lnTo>
                  <a:lnTo>
                    <a:pt x="4487750" y="23085"/>
                  </a:lnTo>
                  <a:lnTo>
                    <a:pt x="4533594" y="36011"/>
                  </a:lnTo>
                  <a:lnTo>
                    <a:pt x="4578383" y="51900"/>
                  </a:lnTo>
                  <a:lnTo>
                    <a:pt x="4621892" y="70767"/>
                  </a:lnTo>
                  <a:lnTo>
                    <a:pt x="4663895" y="92627"/>
                  </a:lnTo>
                  <a:lnTo>
                    <a:pt x="4704165" y="117493"/>
                  </a:lnTo>
                  <a:lnTo>
                    <a:pt x="4749157" y="150831"/>
                  </a:lnTo>
                  <a:lnTo>
                    <a:pt x="4789526" y="187294"/>
                  </a:lnTo>
                  <a:lnTo>
                    <a:pt x="4825051" y="226579"/>
                  </a:lnTo>
                  <a:lnTo>
                    <a:pt x="4855508" y="268378"/>
                  </a:lnTo>
                  <a:lnTo>
                    <a:pt x="4880675" y="312387"/>
                  </a:lnTo>
                  <a:lnTo>
                    <a:pt x="4900329" y="358299"/>
                  </a:lnTo>
                  <a:lnTo>
                    <a:pt x="4914247" y="405810"/>
                  </a:lnTo>
                  <a:lnTo>
                    <a:pt x="4965233" y="418535"/>
                  </a:lnTo>
                  <a:lnTo>
                    <a:pt x="5014081" y="434100"/>
                  </a:lnTo>
                  <a:lnTo>
                    <a:pt x="5060684" y="452358"/>
                  </a:lnTo>
                  <a:lnTo>
                    <a:pt x="5104935" y="473159"/>
                  </a:lnTo>
                  <a:lnTo>
                    <a:pt x="5146729" y="496356"/>
                  </a:lnTo>
                  <a:lnTo>
                    <a:pt x="5185957" y="521801"/>
                  </a:lnTo>
                  <a:lnTo>
                    <a:pt x="5222513" y="549345"/>
                  </a:lnTo>
                  <a:lnTo>
                    <a:pt x="5256292" y="578840"/>
                  </a:lnTo>
                  <a:lnTo>
                    <a:pt x="5287185" y="610138"/>
                  </a:lnTo>
                  <a:lnTo>
                    <a:pt x="5315087" y="643090"/>
                  </a:lnTo>
                  <a:lnTo>
                    <a:pt x="5339890" y="677550"/>
                  </a:lnTo>
                  <a:lnTo>
                    <a:pt x="5361488" y="713367"/>
                  </a:lnTo>
                  <a:lnTo>
                    <a:pt x="5379775" y="750395"/>
                  </a:lnTo>
                  <a:lnTo>
                    <a:pt x="5394644" y="788485"/>
                  </a:lnTo>
                  <a:lnTo>
                    <a:pt x="5405987" y="827488"/>
                  </a:lnTo>
                  <a:lnTo>
                    <a:pt x="5413699" y="867257"/>
                  </a:lnTo>
                  <a:lnTo>
                    <a:pt x="5417672" y="907644"/>
                  </a:lnTo>
                  <a:lnTo>
                    <a:pt x="5417801" y="948499"/>
                  </a:lnTo>
                  <a:lnTo>
                    <a:pt x="5413978" y="989676"/>
                  </a:lnTo>
                  <a:lnTo>
                    <a:pt x="5406097" y="1031025"/>
                  </a:lnTo>
                  <a:lnTo>
                    <a:pt x="5394050" y="1072400"/>
                  </a:lnTo>
                  <a:lnTo>
                    <a:pt x="5379965" y="1108499"/>
                  </a:lnTo>
                  <a:lnTo>
                    <a:pt x="5362753" y="1143732"/>
                  </a:lnTo>
                  <a:lnTo>
                    <a:pt x="5394840" y="1179082"/>
                  </a:lnTo>
                  <a:lnTo>
                    <a:pt x="5423719" y="1215479"/>
                  </a:lnTo>
                  <a:lnTo>
                    <a:pt x="5449409" y="1252809"/>
                  </a:lnTo>
                  <a:lnTo>
                    <a:pt x="5471928" y="1290959"/>
                  </a:lnTo>
                  <a:lnTo>
                    <a:pt x="5491296" y="1329817"/>
                  </a:lnTo>
                  <a:lnTo>
                    <a:pt x="5507530" y="1369269"/>
                  </a:lnTo>
                  <a:lnTo>
                    <a:pt x="5520650" y="1409201"/>
                  </a:lnTo>
                  <a:lnTo>
                    <a:pt x="5530674" y="1449502"/>
                  </a:lnTo>
                  <a:lnTo>
                    <a:pt x="5537621" y="1490059"/>
                  </a:lnTo>
                  <a:lnTo>
                    <a:pt x="5541510" y="1530756"/>
                  </a:lnTo>
                  <a:lnTo>
                    <a:pt x="5542360" y="1571483"/>
                  </a:lnTo>
                  <a:lnTo>
                    <a:pt x="5540188" y="1612126"/>
                  </a:lnTo>
                  <a:lnTo>
                    <a:pt x="5535014" y="1652571"/>
                  </a:lnTo>
                  <a:lnTo>
                    <a:pt x="5526857" y="1692706"/>
                  </a:lnTo>
                  <a:lnTo>
                    <a:pt x="5515735" y="1732418"/>
                  </a:lnTo>
                  <a:lnTo>
                    <a:pt x="5501667" y="1771593"/>
                  </a:lnTo>
                  <a:lnTo>
                    <a:pt x="5484672" y="1810118"/>
                  </a:lnTo>
                  <a:lnTo>
                    <a:pt x="5464768" y="1847881"/>
                  </a:lnTo>
                  <a:lnTo>
                    <a:pt x="5441974" y="1884769"/>
                  </a:lnTo>
                  <a:lnTo>
                    <a:pt x="5416309" y="1920667"/>
                  </a:lnTo>
                  <a:lnTo>
                    <a:pt x="5387792" y="1955464"/>
                  </a:lnTo>
                  <a:lnTo>
                    <a:pt x="5356440" y="1989045"/>
                  </a:lnTo>
                  <a:lnTo>
                    <a:pt x="5322274" y="2021299"/>
                  </a:lnTo>
                  <a:lnTo>
                    <a:pt x="5285311" y="2052112"/>
                  </a:lnTo>
                  <a:lnTo>
                    <a:pt x="5245570" y="2081371"/>
                  </a:lnTo>
                  <a:lnTo>
                    <a:pt x="5203071" y="2108962"/>
                  </a:lnTo>
                  <a:lnTo>
                    <a:pt x="5162841" y="2132044"/>
                  </a:lnTo>
                  <a:lnTo>
                    <a:pt x="5121135" y="2153206"/>
                  </a:lnTo>
                  <a:lnTo>
                    <a:pt x="5078062" y="2172411"/>
                  </a:lnTo>
                  <a:lnTo>
                    <a:pt x="5033735" y="2189622"/>
                  </a:lnTo>
                  <a:lnTo>
                    <a:pt x="4988265" y="2204802"/>
                  </a:lnTo>
                  <a:lnTo>
                    <a:pt x="4941761" y="2217915"/>
                  </a:lnTo>
                  <a:lnTo>
                    <a:pt x="4894336" y="2228922"/>
                  </a:lnTo>
                  <a:lnTo>
                    <a:pt x="4846101" y="2237787"/>
                  </a:lnTo>
                  <a:lnTo>
                    <a:pt x="4797166" y="2244473"/>
                  </a:lnTo>
                  <a:lnTo>
                    <a:pt x="4794880" y="2286407"/>
                  </a:lnTo>
                  <a:lnTo>
                    <a:pt x="4788964" y="2327521"/>
                  </a:lnTo>
                  <a:lnTo>
                    <a:pt x="4779544" y="2367717"/>
                  </a:lnTo>
                  <a:lnTo>
                    <a:pt x="4766746" y="2406897"/>
                  </a:lnTo>
                  <a:lnTo>
                    <a:pt x="4750696" y="2444962"/>
                  </a:lnTo>
                  <a:lnTo>
                    <a:pt x="4731522" y="2481814"/>
                  </a:lnTo>
                  <a:lnTo>
                    <a:pt x="4709350" y="2517353"/>
                  </a:lnTo>
                  <a:lnTo>
                    <a:pt x="4684306" y="2551482"/>
                  </a:lnTo>
                  <a:lnTo>
                    <a:pt x="4656516" y="2584102"/>
                  </a:lnTo>
                  <a:lnTo>
                    <a:pt x="4626108" y="2615114"/>
                  </a:lnTo>
                  <a:lnTo>
                    <a:pt x="4593206" y="2644419"/>
                  </a:lnTo>
                  <a:lnTo>
                    <a:pt x="4557939" y="2671920"/>
                  </a:lnTo>
                  <a:lnTo>
                    <a:pt x="4520432" y="2697516"/>
                  </a:lnTo>
                  <a:lnTo>
                    <a:pt x="4480811" y="2721111"/>
                  </a:lnTo>
                  <a:lnTo>
                    <a:pt x="4439204" y="2742605"/>
                  </a:lnTo>
                  <a:lnTo>
                    <a:pt x="4395736" y="2761899"/>
                  </a:lnTo>
                  <a:lnTo>
                    <a:pt x="4350534" y="2778896"/>
                  </a:lnTo>
                  <a:lnTo>
                    <a:pt x="4303725" y="2793496"/>
                  </a:lnTo>
                  <a:lnTo>
                    <a:pt x="4255435" y="2805600"/>
                  </a:lnTo>
                  <a:lnTo>
                    <a:pt x="4205790" y="2815111"/>
                  </a:lnTo>
                  <a:lnTo>
                    <a:pt x="4154916" y="2821930"/>
                  </a:lnTo>
                  <a:lnTo>
                    <a:pt x="4102941" y="2825958"/>
                  </a:lnTo>
                  <a:lnTo>
                    <a:pt x="4049991" y="2827096"/>
                  </a:lnTo>
                  <a:lnTo>
                    <a:pt x="3998870" y="2825372"/>
                  </a:lnTo>
                  <a:lnTo>
                    <a:pt x="3948201" y="2820878"/>
                  </a:lnTo>
                  <a:lnTo>
                    <a:pt x="3898158" y="2813655"/>
                  </a:lnTo>
                  <a:lnTo>
                    <a:pt x="3848913" y="2803742"/>
                  </a:lnTo>
                  <a:lnTo>
                    <a:pt x="3800641" y="2791180"/>
                  </a:lnTo>
                  <a:lnTo>
                    <a:pt x="3753516" y="2776008"/>
                  </a:lnTo>
                  <a:lnTo>
                    <a:pt x="3707710" y="2758267"/>
                  </a:lnTo>
                  <a:lnTo>
                    <a:pt x="3663397" y="2737996"/>
                  </a:lnTo>
                  <a:lnTo>
                    <a:pt x="3646613" y="2777744"/>
                  </a:lnTo>
                  <a:lnTo>
                    <a:pt x="3627107" y="2816144"/>
                  </a:lnTo>
                  <a:lnTo>
                    <a:pt x="3604991" y="2853145"/>
                  </a:lnTo>
                  <a:lnTo>
                    <a:pt x="3580378" y="2888702"/>
                  </a:lnTo>
                  <a:lnTo>
                    <a:pt x="3553381" y="2922764"/>
                  </a:lnTo>
                  <a:lnTo>
                    <a:pt x="3524112" y="2955286"/>
                  </a:lnTo>
                  <a:lnTo>
                    <a:pt x="3492685" y="2986218"/>
                  </a:lnTo>
                  <a:lnTo>
                    <a:pt x="3459213" y="3015512"/>
                  </a:lnTo>
                  <a:lnTo>
                    <a:pt x="3423808" y="3043121"/>
                  </a:lnTo>
                  <a:lnTo>
                    <a:pt x="3386583" y="3068996"/>
                  </a:lnTo>
                  <a:lnTo>
                    <a:pt x="3347650" y="3093089"/>
                  </a:lnTo>
                  <a:lnTo>
                    <a:pt x="3307124" y="3115353"/>
                  </a:lnTo>
                  <a:lnTo>
                    <a:pt x="3265116" y="3135739"/>
                  </a:lnTo>
                  <a:lnTo>
                    <a:pt x="3221740" y="3154200"/>
                  </a:lnTo>
                  <a:lnTo>
                    <a:pt x="3177108" y="3170686"/>
                  </a:lnTo>
                  <a:lnTo>
                    <a:pt x="3131333" y="3185152"/>
                  </a:lnTo>
                  <a:lnTo>
                    <a:pt x="3084528" y="3197547"/>
                  </a:lnTo>
                  <a:lnTo>
                    <a:pt x="3036806" y="3207825"/>
                  </a:lnTo>
                  <a:lnTo>
                    <a:pt x="2988279" y="3215936"/>
                  </a:lnTo>
                  <a:lnTo>
                    <a:pt x="2939061" y="3221834"/>
                  </a:lnTo>
                  <a:lnTo>
                    <a:pt x="2889265" y="3225470"/>
                  </a:lnTo>
                  <a:lnTo>
                    <a:pt x="2839002" y="3226797"/>
                  </a:lnTo>
                  <a:lnTo>
                    <a:pt x="2788386" y="3225765"/>
                  </a:lnTo>
                  <a:lnTo>
                    <a:pt x="2737531" y="3222328"/>
                  </a:lnTo>
                  <a:lnTo>
                    <a:pt x="2686548" y="3216436"/>
                  </a:lnTo>
                  <a:lnTo>
                    <a:pt x="2635550" y="3208043"/>
                  </a:lnTo>
                  <a:lnTo>
                    <a:pt x="2584651" y="3197099"/>
                  </a:lnTo>
                  <a:lnTo>
                    <a:pt x="2533048" y="3183251"/>
                  </a:lnTo>
                  <a:lnTo>
                    <a:pt x="2482866" y="3166927"/>
                  </a:lnTo>
                  <a:lnTo>
                    <a:pt x="2434230" y="3148202"/>
                  </a:lnTo>
                  <a:lnTo>
                    <a:pt x="2387269" y="3127152"/>
                  </a:lnTo>
                  <a:lnTo>
                    <a:pt x="2342109" y="3103851"/>
                  </a:lnTo>
                  <a:lnTo>
                    <a:pt x="2298878" y="3078374"/>
                  </a:lnTo>
                  <a:lnTo>
                    <a:pt x="2257704" y="3050796"/>
                  </a:lnTo>
                  <a:lnTo>
                    <a:pt x="2218713" y="3021193"/>
                  </a:lnTo>
                  <a:lnTo>
                    <a:pt x="2182033" y="2989640"/>
                  </a:lnTo>
                  <a:lnTo>
                    <a:pt x="2147791" y="2956210"/>
                  </a:lnTo>
                  <a:lnTo>
                    <a:pt x="2116114" y="2920980"/>
                  </a:lnTo>
                  <a:lnTo>
                    <a:pt x="2071823" y="2940971"/>
                  </a:lnTo>
                  <a:lnTo>
                    <a:pt x="2026800" y="2958961"/>
                  </a:lnTo>
                  <a:lnTo>
                    <a:pt x="1981129" y="2974966"/>
                  </a:lnTo>
                  <a:lnTo>
                    <a:pt x="1934898" y="2989004"/>
                  </a:lnTo>
                  <a:lnTo>
                    <a:pt x="1888190" y="3001091"/>
                  </a:lnTo>
                  <a:lnTo>
                    <a:pt x="1841090" y="3011245"/>
                  </a:lnTo>
                  <a:lnTo>
                    <a:pt x="1793686" y="3019481"/>
                  </a:lnTo>
                  <a:lnTo>
                    <a:pt x="1746060" y="3025818"/>
                  </a:lnTo>
                  <a:lnTo>
                    <a:pt x="1698300" y="3030271"/>
                  </a:lnTo>
                  <a:lnTo>
                    <a:pt x="1650489" y="3032859"/>
                  </a:lnTo>
                  <a:lnTo>
                    <a:pt x="1602714" y="3033597"/>
                  </a:lnTo>
                  <a:lnTo>
                    <a:pt x="1555060" y="3032503"/>
                  </a:lnTo>
                  <a:lnTo>
                    <a:pt x="1507612" y="3029594"/>
                  </a:lnTo>
                  <a:lnTo>
                    <a:pt x="1460455" y="3024886"/>
                  </a:lnTo>
                  <a:lnTo>
                    <a:pt x="1413675" y="3018397"/>
                  </a:lnTo>
                  <a:lnTo>
                    <a:pt x="1367357" y="3010143"/>
                  </a:lnTo>
                  <a:lnTo>
                    <a:pt x="1321585" y="3000141"/>
                  </a:lnTo>
                  <a:lnTo>
                    <a:pt x="1276447" y="2988408"/>
                  </a:lnTo>
                  <a:lnTo>
                    <a:pt x="1232026" y="2974962"/>
                  </a:lnTo>
                  <a:lnTo>
                    <a:pt x="1188408" y="2959818"/>
                  </a:lnTo>
                  <a:lnTo>
                    <a:pt x="1145678" y="2942994"/>
                  </a:lnTo>
                  <a:lnTo>
                    <a:pt x="1103922" y="2924507"/>
                  </a:lnTo>
                  <a:lnTo>
                    <a:pt x="1063225" y="2904374"/>
                  </a:lnTo>
                  <a:lnTo>
                    <a:pt x="1023672" y="2882612"/>
                  </a:lnTo>
                  <a:lnTo>
                    <a:pt x="985349" y="2859237"/>
                  </a:lnTo>
                  <a:lnTo>
                    <a:pt x="948340" y="2834266"/>
                  </a:lnTo>
                  <a:lnTo>
                    <a:pt x="912731" y="2807717"/>
                  </a:lnTo>
                  <a:lnTo>
                    <a:pt x="878608" y="2779606"/>
                  </a:lnTo>
                  <a:lnTo>
                    <a:pt x="846056" y="2749950"/>
                  </a:lnTo>
                  <a:lnTo>
                    <a:pt x="815159" y="2718766"/>
                  </a:lnTo>
                  <a:lnTo>
                    <a:pt x="786004" y="2686071"/>
                  </a:lnTo>
                  <a:lnTo>
                    <a:pt x="758675" y="2651882"/>
                  </a:lnTo>
                  <a:lnTo>
                    <a:pt x="748219" y="2637707"/>
                  </a:lnTo>
                  <a:lnTo>
                    <a:pt x="694485" y="2640659"/>
                  </a:lnTo>
                  <a:lnTo>
                    <a:pt x="641610" y="2639582"/>
                  </a:lnTo>
                  <a:lnTo>
                    <a:pt x="589853" y="2634638"/>
                  </a:lnTo>
                  <a:lnTo>
                    <a:pt x="539476" y="2625991"/>
                  </a:lnTo>
                  <a:lnTo>
                    <a:pt x="490737" y="2613803"/>
                  </a:lnTo>
                  <a:lnTo>
                    <a:pt x="443896" y="2598235"/>
                  </a:lnTo>
                  <a:lnTo>
                    <a:pt x="399213" y="2579450"/>
                  </a:lnTo>
                  <a:lnTo>
                    <a:pt x="356949" y="2557611"/>
                  </a:lnTo>
                  <a:lnTo>
                    <a:pt x="317362" y="2532880"/>
                  </a:lnTo>
                  <a:lnTo>
                    <a:pt x="280712" y="2505418"/>
                  </a:lnTo>
                  <a:lnTo>
                    <a:pt x="247260" y="2475389"/>
                  </a:lnTo>
                  <a:lnTo>
                    <a:pt x="217265" y="2442955"/>
                  </a:lnTo>
                  <a:lnTo>
                    <a:pt x="190987" y="2408278"/>
                  </a:lnTo>
                  <a:lnTo>
                    <a:pt x="168686" y="2371520"/>
                  </a:lnTo>
                  <a:lnTo>
                    <a:pt x="150622" y="2332843"/>
                  </a:lnTo>
                  <a:lnTo>
                    <a:pt x="137054" y="2292411"/>
                  </a:lnTo>
                  <a:lnTo>
                    <a:pt x="128242" y="2250384"/>
                  </a:lnTo>
                  <a:lnTo>
                    <a:pt x="124444" y="2202003"/>
                  </a:lnTo>
                  <a:lnTo>
                    <a:pt x="127317" y="2154015"/>
                  </a:lnTo>
                  <a:lnTo>
                    <a:pt x="136692" y="2106823"/>
                  </a:lnTo>
                  <a:lnTo>
                    <a:pt x="152402" y="2060831"/>
                  </a:lnTo>
                  <a:lnTo>
                    <a:pt x="174278" y="2016444"/>
                  </a:lnTo>
                  <a:lnTo>
                    <a:pt x="202153" y="1974064"/>
                  </a:lnTo>
                  <a:lnTo>
                    <a:pt x="235858" y="1934096"/>
                  </a:lnTo>
                  <a:lnTo>
                    <a:pt x="275227" y="1896944"/>
                  </a:lnTo>
                  <a:lnTo>
                    <a:pt x="230247" y="1873589"/>
                  </a:lnTo>
                  <a:lnTo>
                    <a:pt x="189009" y="1847415"/>
                  </a:lnTo>
                  <a:lnTo>
                    <a:pt x="151595" y="1818678"/>
                  </a:lnTo>
                  <a:lnTo>
                    <a:pt x="118090" y="1787630"/>
                  </a:lnTo>
                  <a:lnTo>
                    <a:pt x="88577" y="1754528"/>
                  </a:lnTo>
                  <a:lnTo>
                    <a:pt x="63140" y="1719625"/>
                  </a:lnTo>
                  <a:lnTo>
                    <a:pt x="41861" y="1683175"/>
                  </a:lnTo>
                  <a:lnTo>
                    <a:pt x="24824" y="1645434"/>
                  </a:lnTo>
                  <a:lnTo>
                    <a:pt x="12112" y="1606656"/>
                  </a:lnTo>
                  <a:lnTo>
                    <a:pt x="3810" y="1567095"/>
                  </a:lnTo>
                  <a:lnTo>
                    <a:pt x="0" y="1527006"/>
                  </a:lnTo>
                  <a:lnTo>
                    <a:pt x="765" y="1486643"/>
                  </a:lnTo>
                  <a:lnTo>
                    <a:pt x="6190" y="1446262"/>
                  </a:lnTo>
                  <a:lnTo>
                    <a:pt x="16358" y="1406115"/>
                  </a:lnTo>
                  <a:lnTo>
                    <a:pt x="31352" y="1366459"/>
                  </a:lnTo>
                  <a:lnTo>
                    <a:pt x="51255" y="1327546"/>
                  </a:lnTo>
                  <a:lnTo>
                    <a:pt x="76151" y="1289633"/>
                  </a:lnTo>
                  <a:lnTo>
                    <a:pt x="105023" y="1254288"/>
                  </a:lnTo>
                  <a:lnTo>
                    <a:pt x="137660" y="1221574"/>
                  </a:lnTo>
                  <a:lnTo>
                    <a:pt x="173771" y="1191638"/>
                  </a:lnTo>
                  <a:lnTo>
                    <a:pt x="213066" y="1164632"/>
                  </a:lnTo>
                  <a:lnTo>
                    <a:pt x="255256" y="1140702"/>
                  </a:lnTo>
                  <a:lnTo>
                    <a:pt x="300051" y="1119998"/>
                  </a:lnTo>
                  <a:lnTo>
                    <a:pt x="347159" y="1102669"/>
                  </a:lnTo>
                  <a:lnTo>
                    <a:pt x="396292" y="1088863"/>
                  </a:lnTo>
                  <a:lnTo>
                    <a:pt x="447159" y="1078730"/>
                  </a:lnTo>
                  <a:lnTo>
                    <a:pt x="499470" y="1072418"/>
                  </a:lnTo>
                  <a:lnTo>
                    <a:pt x="504132" y="1062372"/>
                  </a:lnTo>
                  <a:close/>
                </a:path>
                <a:path extrusionOk="0" h="3227070" w="5542915">
                  <a:moveTo>
                    <a:pt x="605742" y="1943887"/>
                  </a:moveTo>
                  <a:lnTo>
                    <a:pt x="557242" y="1945207"/>
                  </a:lnTo>
                  <a:lnTo>
                    <a:pt x="509008" y="1943173"/>
                  </a:lnTo>
                  <a:lnTo>
                    <a:pt x="461309" y="1937832"/>
                  </a:lnTo>
                  <a:lnTo>
                    <a:pt x="414408" y="1929234"/>
                  </a:lnTo>
                  <a:lnTo>
                    <a:pt x="368574" y="1917427"/>
                  </a:lnTo>
                  <a:lnTo>
                    <a:pt x="324071" y="1902461"/>
                  </a:lnTo>
                  <a:lnTo>
                    <a:pt x="281165" y="1884383"/>
                  </a:lnTo>
                </a:path>
                <a:path extrusionOk="0" h="3227070" w="5542915">
                  <a:moveTo>
                    <a:pt x="892121" y="2595074"/>
                  </a:moveTo>
                  <a:lnTo>
                    <a:pt x="857566" y="2604956"/>
                  </a:lnTo>
                  <a:lnTo>
                    <a:pt x="822302" y="2613012"/>
                  </a:lnTo>
                  <a:lnTo>
                    <a:pt x="786446" y="2619219"/>
                  </a:lnTo>
                  <a:lnTo>
                    <a:pt x="750112" y="2623553"/>
                  </a:lnTo>
                </a:path>
                <a:path extrusionOk="0" h="3227070" w="5542915">
                  <a:moveTo>
                    <a:pt x="2115797" y="2907976"/>
                  </a:moveTo>
                  <a:lnTo>
                    <a:pt x="2091155" y="2876897"/>
                  </a:lnTo>
                  <a:lnTo>
                    <a:pt x="2068649" y="2844839"/>
                  </a:lnTo>
                  <a:lnTo>
                    <a:pt x="2048326" y="2811872"/>
                  </a:lnTo>
                  <a:lnTo>
                    <a:pt x="2030231" y="2778065"/>
                  </a:lnTo>
                </a:path>
                <a:path extrusionOk="0" h="3227070" w="5542915">
                  <a:moveTo>
                    <a:pt x="3698120" y="2584025"/>
                  </a:moveTo>
                  <a:lnTo>
                    <a:pt x="3693141" y="2620163"/>
                  </a:lnTo>
                  <a:lnTo>
                    <a:pt x="3685776" y="2656016"/>
                  </a:lnTo>
                  <a:lnTo>
                    <a:pt x="3676040" y="2691511"/>
                  </a:lnTo>
                  <a:lnTo>
                    <a:pt x="3663953" y="2726572"/>
                  </a:lnTo>
                </a:path>
                <a:path extrusionOk="0" h="3227070" w="5542915">
                  <a:moveTo>
                    <a:pt x="4377485" y="1703257"/>
                  </a:moveTo>
                  <a:lnTo>
                    <a:pt x="4427567" y="1724499"/>
                  </a:lnTo>
                  <a:lnTo>
                    <a:pt x="4474998" y="1748465"/>
                  </a:lnTo>
                  <a:lnTo>
                    <a:pt x="4519655" y="1774999"/>
                  </a:lnTo>
                  <a:lnTo>
                    <a:pt x="4561414" y="1803941"/>
                  </a:lnTo>
                  <a:lnTo>
                    <a:pt x="4600152" y="1835133"/>
                  </a:lnTo>
                  <a:lnTo>
                    <a:pt x="4635744" y="1868418"/>
                  </a:lnTo>
                  <a:lnTo>
                    <a:pt x="4668066" y="1903636"/>
                  </a:lnTo>
                  <a:lnTo>
                    <a:pt x="4696996" y="1940630"/>
                  </a:lnTo>
                  <a:lnTo>
                    <a:pt x="4722409" y="1979241"/>
                  </a:lnTo>
                  <a:lnTo>
                    <a:pt x="4744181" y="2019310"/>
                  </a:lnTo>
                  <a:lnTo>
                    <a:pt x="4762188" y="2060681"/>
                  </a:lnTo>
                  <a:lnTo>
                    <a:pt x="4776308" y="2103194"/>
                  </a:lnTo>
                  <a:lnTo>
                    <a:pt x="4786416" y="2146691"/>
                  </a:lnTo>
                  <a:lnTo>
                    <a:pt x="4792388" y="2191015"/>
                  </a:lnTo>
                  <a:lnTo>
                    <a:pt x="4794100" y="2236006"/>
                  </a:lnTo>
                </a:path>
                <a:path extrusionOk="0" h="3227070" w="5542915">
                  <a:moveTo>
                    <a:pt x="5360141" y="1135838"/>
                  </a:moveTo>
                  <a:lnTo>
                    <a:pt x="5332597" y="1180999"/>
                  </a:lnTo>
                  <a:lnTo>
                    <a:pt x="5300035" y="1223813"/>
                  </a:lnTo>
                  <a:lnTo>
                    <a:pt x="5262694" y="1264024"/>
                  </a:lnTo>
                  <a:lnTo>
                    <a:pt x="5220813" y="1301374"/>
                  </a:lnTo>
                  <a:lnTo>
                    <a:pt x="5174632" y="1335606"/>
                  </a:lnTo>
                </a:path>
                <a:path extrusionOk="0" h="3227070" w="5542915">
                  <a:moveTo>
                    <a:pt x="4915005" y="394611"/>
                  </a:moveTo>
                  <a:lnTo>
                    <a:pt x="4919606" y="418036"/>
                  </a:lnTo>
                  <a:lnTo>
                    <a:pt x="4922774" y="441597"/>
                  </a:lnTo>
                  <a:lnTo>
                    <a:pt x="4924507" y="465250"/>
                  </a:lnTo>
                  <a:lnTo>
                    <a:pt x="4924799" y="488956"/>
                  </a:lnTo>
                </a:path>
                <a:path extrusionOk="0" h="3227070" w="5542915">
                  <a:moveTo>
                    <a:pt x="3730281" y="284561"/>
                  </a:moveTo>
                  <a:lnTo>
                    <a:pt x="3749863" y="252499"/>
                  </a:lnTo>
                  <a:lnTo>
                    <a:pt x="3772292" y="221680"/>
                  </a:lnTo>
                  <a:lnTo>
                    <a:pt x="3797474" y="192221"/>
                  </a:lnTo>
                  <a:lnTo>
                    <a:pt x="3825315" y="164243"/>
                  </a:lnTo>
                </a:path>
                <a:path extrusionOk="0" h="3227070" w="5542915">
                  <a:moveTo>
                    <a:pt x="2841418" y="341900"/>
                  </a:moveTo>
                  <a:lnTo>
                    <a:pt x="2849859" y="315144"/>
                  </a:lnTo>
                  <a:lnTo>
                    <a:pt x="2860366" y="288881"/>
                  </a:lnTo>
                  <a:lnTo>
                    <a:pt x="2872906" y="263186"/>
                  </a:lnTo>
                  <a:lnTo>
                    <a:pt x="2887447" y="238134"/>
                  </a:lnTo>
                </a:path>
                <a:path extrusionOk="0" h="3227070" w="5542915">
                  <a:moveTo>
                    <a:pt x="1798283" y="377140"/>
                  </a:moveTo>
                  <a:lnTo>
                    <a:pt x="1842755" y="399265"/>
                  </a:lnTo>
                  <a:lnTo>
                    <a:pt x="1885416" y="423465"/>
                  </a:lnTo>
                  <a:lnTo>
                    <a:pt x="1926149" y="449670"/>
                  </a:lnTo>
                  <a:lnTo>
                    <a:pt x="1964839" y="477811"/>
                  </a:lnTo>
                </a:path>
                <a:path extrusionOk="0" h="3227070" w="5542915">
                  <a:moveTo>
                    <a:pt x="533219" y="1168316"/>
                  </a:moveTo>
                  <a:lnTo>
                    <a:pt x="523975" y="1142194"/>
                  </a:lnTo>
                  <a:lnTo>
                    <a:pt x="516043" y="1115813"/>
                  </a:lnTo>
                  <a:lnTo>
                    <a:pt x="509433" y="1089204"/>
                  </a:lnTo>
                  <a:lnTo>
                    <a:pt x="504152" y="1062398"/>
                  </a:lnTo>
                </a:path>
              </a:pathLst>
            </a:custGeom>
            <a:noFill/>
            <a:ln cap="flat" cmpd="sng" w="37700">
              <a:solidFill>
                <a:srgbClr val="800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952" name="Google Shape;952;p101"/>
          <p:cNvSpPr txBox="1"/>
          <p:nvPr/>
        </p:nvSpPr>
        <p:spPr>
          <a:xfrm>
            <a:off x="1111572" y="2289783"/>
            <a:ext cx="39663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2700" marR="0" rtl="0" algn="ctr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Proposed stopping condition 3: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Stop if no split reduces the classification error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Stopping condition 3: Don’t stop if error doesn’t decrease???</a:t>
            </a:r>
            <a:endParaRPr/>
          </a:p>
        </p:txBody>
      </p:sp>
      <p:sp>
        <p:nvSpPr>
          <p:cNvPr id="958" name="Google Shape;958;p102"/>
          <p:cNvSpPr txBox="1"/>
          <p:nvPr/>
        </p:nvSpPr>
        <p:spPr>
          <a:xfrm>
            <a:off x="531728" y="1846075"/>
            <a:ext cx="1890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y =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[1]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xor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[2]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959" name="Google Shape;959;p102"/>
          <p:cNvGraphicFramePr/>
          <p:nvPr/>
        </p:nvGraphicFramePr>
        <p:xfrm>
          <a:off x="531714" y="21928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648850"/>
                <a:gridCol w="639600"/>
                <a:gridCol w="691550"/>
              </a:tblGrid>
              <a:tr h="23070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[1]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[2]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27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0007E"/>
                    </a:solidFill>
                  </a:tcPr>
                </a:tc>
              </a:tr>
              <a:tr h="17900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0" name="Google Shape;960;p102"/>
          <p:cNvSpPr txBox="1"/>
          <p:nvPr/>
        </p:nvSpPr>
        <p:spPr>
          <a:xfrm>
            <a:off x="3188130" y="1722026"/>
            <a:ext cx="1032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75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y values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True </a:t>
            </a:r>
            <a:r>
              <a:rPr lang="en" sz="15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02"/>
          <p:cNvSpPr txBox="1"/>
          <p:nvPr/>
        </p:nvSpPr>
        <p:spPr>
          <a:xfrm>
            <a:off x="4310800" y="1761056"/>
            <a:ext cx="968100" cy="4359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75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254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" sz="13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2" name="Google Shape;962;p102"/>
          <p:cNvGraphicFramePr/>
          <p:nvPr/>
        </p:nvGraphicFramePr>
        <p:xfrm>
          <a:off x="4405736" y="33040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1843225"/>
                <a:gridCol w="2320625"/>
              </a:tblGrid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6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 error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6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(root)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1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1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Split On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[1]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8" name="Google Shape;968;p103"/>
          <p:cNvSpPr txBox="1"/>
          <p:nvPr/>
        </p:nvSpPr>
        <p:spPr>
          <a:xfrm>
            <a:off x="531728" y="1846075"/>
            <a:ext cx="1890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y =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[1]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xor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[2]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969" name="Google Shape;969;p103"/>
          <p:cNvGraphicFramePr/>
          <p:nvPr/>
        </p:nvGraphicFramePr>
        <p:xfrm>
          <a:off x="531714" y="21928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648850"/>
                <a:gridCol w="639600"/>
                <a:gridCol w="691550"/>
              </a:tblGrid>
              <a:tr h="23070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[1]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[2]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27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0007E"/>
                    </a:solidFill>
                  </a:tcPr>
                </a:tc>
              </a:tr>
              <a:tr h="17900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0" name="Google Shape;970;p103"/>
          <p:cNvSpPr txBox="1"/>
          <p:nvPr/>
        </p:nvSpPr>
        <p:spPr>
          <a:xfrm>
            <a:off x="3188130" y="1722026"/>
            <a:ext cx="1032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75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y values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True </a:t>
            </a:r>
            <a:r>
              <a:rPr lang="en" sz="15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03"/>
          <p:cNvSpPr txBox="1"/>
          <p:nvPr/>
        </p:nvSpPr>
        <p:spPr>
          <a:xfrm>
            <a:off x="4310800" y="1761056"/>
            <a:ext cx="968100" cy="4359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75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254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" sz="13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03"/>
          <p:cNvSpPr/>
          <p:nvPr/>
        </p:nvSpPr>
        <p:spPr>
          <a:xfrm>
            <a:off x="3787283" y="2962261"/>
            <a:ext cx="789921" cy="324771"/>
          </a:xfrm>
          <a:custGeom>
            <a:rect b="b" l="l" r="r" t="t"/>
            <a:pathLst>
              <a:path extrusionOk="0" h="490220" w="868045">
                <a:moveTo>
                  <a:pt x="867566" y="0"/>
                </a:moveTo>
                <a:lnTo>
                  <a:pt x="0" y="0"/>
                </a:lnTo>
                <a:lnTo>
                  <a:pt x="0" y="489785"/>
                </a:lnTo>
                <a:lnTo>
                  <a:pt x="867566" y="489785"/>
                </a:lnTo>
                <a:lnTo>
                  <a:pt x="867566" y="0"/>
                </a:lnTo>
                <a:close/>
              </a:path>
            </a:pathLst>
          </a:custGeom>
          <a:solidFill>
            <a:srgbClr val="C8EB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73" name="Google Shape;973;p103"/>
          <p:cNvSpPr txBox="1"/>
          <p:nvPr/>
        </p:nvSpPr>
        <p:spPr>
          <a:xfrm>
            <a:off x="3787283" y="2962261"/>
            <a:ext cx="789000" cy="360900"/>
          </a:xfrm>
          <a:prstGeom prst="rect">
            <a:avLst/>
          </a:prstGeom>
          <a:noFill/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03"/>
          <p:cNvSpPr/>
          <p:nvPr/>
        </p:nvSpPr>
        <p:spPr>
          <a:xfrm>
            <a:off x="4971496" y="2962103"/>
            <a:ext cx="774319" cy="325191"/>
          </a:xfrm>
          <a:custGeom>
            <a:rect b="b" l="l" r="r" t="t"/>
            <a:pathLst>
              <a:path extrusionOk="0" h="490854" w="850900">
                <a:moveTo>
                  <a:pt x="850348" y="0"/>
                </a:moveTo>
                <a:lnTo>
                  <a:pt x="0" y="0"/>
                </a:lnTo>
                <a:lnTo>
                  <a:pt x="0" y="490260"/>
                </a:lnTo>
                <a:lnTo>
                  <a:pt x="850348" y="490260"/>
                </a:lnTo>
                <a:lnTo>
                  <a:pt x="850348" y="0"/>
                </a:lnTo>
                <a:close/>
              </a:path>
            </a:pathLst>
          </a:custGeom>
          <a:solidFill>
            <a:srgbClr val="C8EB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75" name="Google Shape;975;p103"/>
          <p:cNvSpPr txBox="1"/>
          <p:nvPr/>
        </p:nvSpPr>
        <p:spPr>
          <a:xfrm>
            <a:off x="4971496" y="2962103"/>
            <a:ext cx="773400" cy="360900"/>
          </a:xfrm>
          <a:prstGeom prst="rect">
            <a:avLst/>
          </a:prstGeom>
          <a:noFill/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6" name="Google Shape;976;p103"/>
          <p:cNvGrpSpPr/>
          <p:nvPr/>
        </p:nvGrpSpPr>
        <p:grpSpPr>
          <a:xfrm>
            <a:off x="4091041" y="2444732"/>
            <a:ext cx="1407981" cy="239959"/>
            <a:chOff x="4500100" y="3694064"/>
            <a:chExt cx="1548764" cy="362585"/>
          </a:xfrm>
        </p:grpSpPr>
        <p:sp>
          <p:nvSpPr>
            <p:cNvPr id="977" name="Google Shape;977;p103"/>
            <p:cNvSpPr/>
            <p:nvPr/>
          </p:nvSpPr>
          <p:spPr>
            <a:xfrm>
              <a:off x="4500100" y="3694064"/>
              <a:ext cx="1548764" cy="362585"/>
            </a:xfrm>
            <a:custGeom>
              <a:rect b="b" l="l" r="r" t="t"/>
              <a:pathLst>
                <a:path extrusionOk="0" h="362585" w="1548764">
                  <a:moveTo>
                    <a:pt x="774142" y="0"/>
                  </a:moveTo>
                  <a:lnTo>
                    <a:pt x="0" y="181068"/>
                  </a:lnTo>
                  <a:lnTo>
                    <a:pt x="774142" y="362139"/>
                  </a:lnTo>
                  <a:lnTo>
                    <a:pt x="1548284" y="181068"/>
                  </a:lnTo>
                  <a:lnTo>
                    <a:pt x="774142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78" name="Google Shape;978;p103"/>
            <p:cNvSpPr/>
            <p:nvPr/>
          </p:nvSpPr>
          <p:spPr>
            <a:xfrm>
              <a:off x="4500100" y="3694064"/>
              <a:ext cx="1548764" cy="362585"/>
            </a:xfrm>
            <a:custGeom>
              <a:rect b="b" l="l" r="r" t="t"/>
              <a:pathLst>
                <a:path extrusionOk="0" h="362585" w="1548764">
                  <a:moveTo>
                    <a:pt x="0" y="181069"/>
                  </a:moveTo>
                  <a:lnTo>
                    <a:pt x="774142" y="0"/>
                  </a:lnTo>
                  <a:lnTo>
                    <a:pt x="1548284" y="181069"/>
                  </a:lnTo>
                  <a:lnTo>
                    <a:pt x="774142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979" name="Google Shape;979;p103"/>
          <p:cNvSpPr txBox="1"/>
          <p:nvPr/>
        </p:nvSpPr>
        <p:spPr>
          <a:xfrm>
            <a:off x="4651566" y="2476455"/>
            <a:ext cx="2874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Georgia"/>
                <a:ea typeface="Georgia"/>
                <a:cs typeface="Georgia"/>
                <a:sym typeface="Georgia"/>
              </a:rPr>
              <a:t>x[1]</a:t>
            </a:r>
            <a:endParaRPr i="1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0" name="Google Shape;980;p103"/>
          <p:cNvSpPr/>
          <p:nvPr/>
        </p:nvSpPr>
        <p:spPr>
          <a:xfrm>
            <a:off x="4769125" y="2192824"/>
            <a:ext cx="51377" cy="252272"/>
          </a:xfrm>
          <a:custGeom>
            <a:rect b="b" l="l" r="r" t="t"/>
            <a:pathLst>
              <a:path extrusionOk="0" h="441960" w="56514">
                <a:moveTo>
                  <a:pt x="18837" y="384909"/>
                </a:moveTo>
                <a:lnTo>
                  <a:pt x="0" y="384909"/>
                </a:lnTo>
                <a:lnTo>
                  <a:pt x="28257" y="441495"/>
                </a:lnTo>
                <a:lnTo>
                  <a:pt x="51805" y="394340"/>
                </a:lnTo>
                <a:lnTo>
                  <a:pt x="18837" y="394340"/>
                </a:lnTo>
                <a:lnTo>
                  <a:pt x="18837" y="384909"/>
                </a:lnTo>
                <a:close/>
              </a:path>
              <a:path extrusionOk="0" h="441960" w="56514">
                <a:moveTo>
                  <a:pt x="37675" y="0"/>
                </a:moveTo>
                <a:lnTo>
                  <a:pt x="18837" y="0"/>
                </a:lnTo>
                <a:lnTo>
                  <a:pt x="18837" y="394340"/>
                </a:lnTo>
                <a:lnTo>
                  <a:pt x="37675" y="394340"/>
                </a:lnTo>
                <a:lnTo>
                  <a:pt x="37675" y="0"/>
                </a:lnTo>
                <a:close/>
              </a:path>
              <a:path extrusionOk="0" h="441960" w="56514">
                <a:moveTo>
                  <a:pt x="56514" y="384909"/>
                </a:moveTo>
                <a:lnTo>
                  <a:pt x="37675" y="384909"/>
                </a:lnTo>
                <a:lnTo>
                  <a:pt x="37675" y="394340"/>
                </a:lnTo>
                <a:lnTo>
                  <a:pt x="51805" y="394340"/>
                </a:lnTo>
                <a:lnTo>
                  <a:pt x="56514" y="384909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aphicFrame>
        <p:nvGraphicFramePr>
          <p:cNvPr id="981" name="Google Shape;981;p103"/>
          <p:cNvGraphicFramePr/>
          <p:nvPr/>
        </p:nvGraphicFramePr>
        <p:xfrm>
          <a:off x="4405736" y="34444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1843225"/>
                <a:gridCol w="2320625"/>
              </a:tblGrid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0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 error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0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(root)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7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7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Split on x[1]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</a:tbl>
          </a:graphicData>
        </a:graphic>
      </p:graphicFrame>
      <p:cxnSp>
        <p:nvCxnSpPr>
          <p:cNvPr id="982" name="Google Shape;982;p103"/>
          <p:cNvCxnSpPr>
            <a:stCxn id="979" idx="2"/>
            <a:endCxn id="973" idx="0"/>
          </p:cNvCxnSpPr>
          <p:nvPr/>
        </p:nvCxnSpPr>
        <p:spPr>
          <a:xfrm flipH="1">
            <a:off x="4181766" y="2671755"/>
            <a:ext cx="6135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103"/>
          <p:cNvCxnSpPr>
            <a:stCxn id="979" idx="2"/>
            <a:endCxn id="975" idx="0"/>
          </p:cNvCxnSpPr>
          <p:nvPr/>
        </p:nvCxnSpPr>
        <p:spPr>
          <a:xfrm>
            <a:off x="4795266" y="2671755"/>
            <a:ext cx="5628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Split On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[2]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9" name="Google Shape;989;p104"/>
          <p:cNvSpPr txBox="1"/>
          <p:nvPr/>
        </p:nvSpPr>
        <p:spPr>
          <a:xfrm>
            <a:off x="531728" y="1846075"/>
            <a:ext cx="1890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y =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[1]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xor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[2]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990" name="Google Shape;990;p104"/>
          <p:cNvGraphicFramePr/>
          <p:nvPr/>
        </p:nvGraphicFramePr>
        <p:xfrm>
          <a:off x="531714" y="21928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648850"/>
                <a:gridCol w="639600"/>
                <a:gridCol w="691550"/>
              </a:tblGrid>
              <a:tr h="23070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[1]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[2]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27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0007E"/>
                    </a:solidFill>
                  </a:tcPr>
                </a:tc>
              </a:tr>
              <a:tr h="17900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1" name="Google Shape;991;p104"/>
          <p:cNvSpPr txBox="1"/>
          <p:nvPr/>
        </p:nvSpPr>
        <p:spPr>
          <a:xfrm>
            <a:off x="3188130" y="1722026"/>
            <a:ext cx="1032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75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y values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True </a:t>
            </a:r>
            <a:r>
              <a:rPr lang="en" sz="15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04"/>
          <p:cNvSpPr txBox="1"/>
          <p:nvPr/>
        </p:nvSpPr>
        <p:spPr>
          <a:xfrm>
            <a:off x="4310800" y="1761056"/>
            <a:ext cx="968100" cy="4359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75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254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" sz="13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04"/>
          <p:cNvSpPr/>
          <p:nvPr/>
        </p:nvSpPr>
        <p:spPr>
          <a:xfrm>
            <a:off x="3787283" y="2962261"/>
            <a:ext cx="789921" cy="324771"/>
          </a:xfrm>
          <a:custGeom>
            <a:rect b="b" l="l" r="r" t="t"/>
            <a:pathLst>
              <a:path extrusionOk="0" h="490220" w="868045">
                <a:moveTo>
                  <a:pt x="867566" y="0"/>
                </a:moveTo>
                <a:lnTo>
                  <a:pt x="0" y="0"/>
                </a:lnTo>
                <a:lnTo>
                  <a:pt x="0" y="489785"/>
                </a:lnTo>
                <a:lnTo>
                  <a:pt x="867566" y="489785"/>
                </a:lnTo>
                <a:lnTo>
                  <a:pt x="867566" y="0"/>
                </a:lnTo>
                <a:close/>
              </a:path>
            </a:pathLst>
          </a:custGeom>
          <a:solidFill>
            <a:srgbClr val="C8EB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94" name="Google Shape;994;p104"/>
          <p:cNvSpPr txBox="1"/>
          <p:nvPr/>
        </p:nvSpPr>
        <p:spPr>
          <a:xfrm>
            <a:off x="3787283" y="2962261"/>
            <a:ext cx="789000" cy="360900"/>
          </a:xfrm>
          <a:prstGeom prst="rect">
            <a:avLst/>
          </a:prstGeom>
          <a:noFill/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04"/>
          <p:cNvSpPr/>
          <p:nvPr/>
        </p:nvSpPr>
        <p:spPr>
          <a:xfrm>
            <a:off x="4971496" y="2962103"/>
            <a:ext cx="774319" cy="325191"/>
          </a:xfrm>
          <a:custGeom>
            <a:rect b="b" l="l" r="r" t="t"/>
            <a:pathLst>
              <a:path extrusionOk="0" h="490854" w="850900">
                <a:moveTo>
                  <a:pt x="850348" y="0"/>
                </a:moveTo>
                <a:lnTo>
                  <a:pt x="0" y="0"/>
                </a:lnTo>
                <a:lnTo>
                  <a:pt x="0" y="490260"/>
                </a:lnTo>
                <a:lnTo>
                  <a:pt x="850348" y="490260"/>
                </a:lnTo>
                <a:lnTo>
                  <a:pt x="850348" y="0"/>
                </a:lnTo>
                <a:close/>
              </a:path>
            </a:pathLst>
          </a:custGeom>
          <a:solidFill>
            <a:srgbClr val="C8EB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96" name="Google Shape;996;p104"/>
          <p:cNvSpPr txBox="1"/>
          <p:nvPr/>
        </p:nvSpPr>
        <p:spPr>
          <a:xfrm>
            <a:off x="4971496" y="2962103"/>
            <a:ext cx="773400" cy="360900"/>
          </a:xfrm>
          <a:prstGeom prst="rect">
            <a:avLst/>
          </a:prstGeom>
          <a:noFill/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7" name="Google Shape;997;p104"/>
          <p:cNvGrpSpPr/>
          <p:nvPr/>
        </p:nvGrpSpPr>
        <p:grpSpPr>
          <a:xfrm>
            <a:off x="4091041" y="2444732"/>
            <a:ext cx="1407981" cy="239959"/>
            <a:chOff x="4500100" y="3694064"/>
            <a:chExt cx="1548764" cy="362585"/>
          </a:xfrm>
        </p:grpSpPr>
        <p:sp>
          <p:nvSpPr>
            <p:cNvPr id="998" name="Google Shape;998;p104"/>
            <p:cNvSpPr/>
            <p:nvPr/>
          </p:nvSpPr>
          <p:spPr>
            <a:xfrm>
              <a:off x="4500100" y="3694064"/>
              <a:ext cx="1548764" cy="362585"/>
            </a:xfrm>
            <a:custGeom>
              <a:rect b="b" l="l" r="r" t="t"/>
              <a:pathLst>
                <a:path extrusionOk="0" h="362585" w="1548764">
                  <a:moveTo>
                    <a:pt x="774142" y="0"/>
                  </a:moveTo>
                  <a:lnTo>
                    <a:pt x="0" y="181068"/>
                  </a:lnTo>
                  <a:lnTo>
                    <a:pt x="774142" y="362139"/>
                  </a:lnTo>
                  <a:lnTo>
                    <a:pt x="1548284" y="181068"/>
                  </a:lnTo>
                  <a:lnTo>
                    <a:pt x="774142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99" name="Google Shape;999;p104"/>
            <p:cNvSpPr/>
            <p:nvPr/>
          </p:nvSpPr>
          <p:spPr>
            <a:xfrm>
              <a:off x="4500100" y="3694064"/>
              <a:ext cx="1548764" cy="362585"/>
            </a:xfrm>
            <a:custGeom>
              <a:rect b="b" l="l" r="r" t="t"/>
              <a:pathLst>
                <a:path extrusionOk="0" h="362585" w="1548764">
                  <a:moveTo>
                    <a:pt x="0" y="181069"/>
                  </a:moveTo>
                  <a:lnTo>
                    <a:pt x="774142" y="0"/>
                  </a:lnTo>
                  <a:lnTo>
                    <a:pt x="1548284" y="181069"/>
                  </a:lnTo>
                  <a:lnTo>
                    <a:pt x="774142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000" name="Google Shape;1000;p104"/>
          <p:cNvSpPr txBox="1"/>
          <p:nvPr/>
        </p:nvSpPr>
        <p:spPr>
          <a:xfrm>
            <a:off x="4651566" y="2476455"/>
            <a:ext cx="2874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Georgia"/>
                <a:ea typeface="Georgia"/>
                <a:cs typeface="Georgia"/>
                <a:sym typeface="Georgia"/>
              </a:rPr>
              <a:t>x[2]</a:t>
            </a:r>
            <a:endParaRPr i="1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1" name="Google Shape;1001;p104"/>
          <p:cNvSpPr/>
          <p:nvPr/>
        </p:nvSpPr>
        <p:spPr>
          <a:xfrm>
            <a:off x="4769125" y="2192824"/>
            <a:ext cx="51428" cy="251917"/>
          </a:xfrm>
          <a:custGeom>
            <a:rect b="b" l="l" r="r" t="t"/>
            <a:pathLst>
              <a:path extrusionOk="0" h="441960" w="56514">
                <a:moveTo>
                  <a:pt x="18837" y="384909"/>
                </a:moveTo>
                <a:lnTo>
                  <a:pt x="0" y="384909"/>
                </a:lnTo>
                <a:lnTo>
                  <a:pt x="28257" y="441495"/>
                </a:lnTo>
                <a:lnTo>
                  <a:pt x="51805" y="394340"/>
                </a:lnTo>
                <a:lnTo>
                  <a:pt x="18837" y="394340"/>
                </a:lnTo>
                <a:lnTo>
                  <a:pt x="18837" y="384909"/>
                </a:lnTo>
                <a:close/>
              </a:path>
              <a:path extrusionOk="0" h="441960" w="56514">
                <a:moveTo>
                  <a:pt x="37675" y="0"/>
                </a:moveTo>
                <a:lnTo>
                  <a:pt x="18837" y="0"/>
                </a:lnTo>
                <a:lnTo>
                  <a:pt x="18837" y="394340"/>
                </a:lnTo>
                <a:lnTo>
                  <a:pt x="37675" y="394340"/>
                </a:lnTo>
                <a:lnTo>
                  <a:pt x="37675" y="0"/>
                </a:lnTo>
                <a:close/>
              </a:path>
              <a:path extrusionOk="0" h="441960" w="56514">
                <a:moveTo>
                  <a:pt x="56514" y="384909"/>
                </a:moveTo>
                <a:lnTo>
                  <a:pt x="37675" y="384909"/>
                </a:lnTo>
                <a:lnTo>
                  <a:pt x="37675" y="394340"/>
                </a:lnTo>
                <a:lnTo>
                  <a:pt x="51805" y="394340"/>
                </a:lnTo>
                <a:lnTo>
                  <a:pt x="56514" y="384909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02" name="Google Shape;1002;p104"/>
          <p:cNvSpPr txBox="1"/>
          <p:nvPr/>
        </p:nvSpPr>
        <p:spPr>
          <a:xfrm>
            <a:off x="672700" y="3334873"/>
            <a:ext cx="3083100" cy="931500"/>
          </a:xfrm>
          <a:prstGeom prst="rect">
            <a:avLst/>
          </a:prstGeom>
          <a:solidFill>
            <a:srgbClr val="118CC4"/>
          </a:solidFill>
          <a:ln cap="flat" cmpd="sng" w="18850">
            <a:solidFill>
              <a:srgbClr val="0965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200">
            <a:spAutoFit/>
          </a:bodyPr>
          <a:lstStyle/>
          <a:p>
            <a:pPr indent="0" lvl="0" marL="50800" marR="76200" rtl="0" algn="l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Neither features improve training error… Stop now???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" name="Google Shape;1003;p104"/>
          <p:cNvGrpSpPr/>
          <p:nvPr/>
        </p:nvGrpSpPr>
        <p:grpSpPr>
          <a:xfrm>
            <a:off x="3745382" y="3333367"/>
            <a:ext cx="692734" cy="877467"/>
            <a:chOff x="4119879" y="5036820"/>
            <a:chExt cx="762000" cy="1325880"/>
          </a:xfrm>
        </p:grpSpPr>
        <p:pic>
          <p:nvPicPr>
            <p:cNvPr id="1004" name="Google Shape;1004;p1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58791" y="5036820"/>
              <a:ext cx="323088" cy="1325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5" name="Google Shape;1005;p104"/>
            <p:cNvSpPr/>
            <p:nvPr/>
          </p:nvSpPr>
          <p:spPr>
            <a:xfrm>
              <a:off x="4599795" y="5062670"/>
              <a:ext cx="251460" cy="1245235"/>
            </a:xfrm>
            <a:custGeom>
              <a:rect b="b" l="l" r="r" t="t"/>
              <a:pathLst>
                <a:path extrusionOk="0" h="1245235" w="251460">
                  <a:moveTo>
                    <a:pt x="251224" y="1245132"/>
                  </a:moveTo>
                  <a:lnTo>
                    <a:pt x="202330" y="1243485"/>
                  </a:lnTo>
                  <a:lnTo>
                    <a:pt x="162403" y="1238993"/>
                  </a:lnTo>
                  <a:lnTo>
                    <a:pt x="135483" y="1232330"/>
                  </a:lnTo>
                  <a:lnTo>
                    <a:pt x="125612" y="1224171"/>
                  </a:lnTo>
                  <a:lnTo>
                    <a:pt x="125612" y="643526"/>
                  </a:lnTo>
                  <a:lnTo>
                    <a:pt x="115741" y="635367"/>
                  </a:lnTo>
                  <a:lnTo>
                    <a:pt x="88821" y="628705"/>
                  </a:lnTo>
                  <a:lnTo>
                    <a:pt x="48894" y="624213"/>
                  </a:lnTo>
                  <a:lnTo>
                    <a:pt x="0" y="622566"/>
                  </a:lnTo>
                  <a:lnTo>
                    <a:pt x="48894" y="620918"/>
                  </a:lnTo>
                  <a:lnTo>
                    <a:pt x="88821" y="616426"/>
                  </a:lnTo>
                  <a:lnTo>
                    <a:pt x="115741" y="609764"/>
                  </a:lnTo>
                  <a:lnTo>
                    <a:pt x="125612" y="601605"/>
                  </a:lnTo>
                  <a:lnTo>
                    <a:pt x="125612" y="20960"/>
                  </a:lnTo>
                  <a:lnTo>
                    <a:pt x="135483" y="12801"/>
                  </a:lnTo>
                  <a:lnTo>
                    <a:pt x="162403" y="6139"/>
                  </a:lnTo>
                  <a:lnTo>
                    <a:pt x="202330" y="1647"/>
                  </a:lnTo>
                  <a:lnTo>
                    <a:pt x="251224" y="0"/>
                  </a:lnTo>
                </a:path>
              </a:pathLst>
            </a:custGeom>
            <a:noFill/>
            <a:ln cap="flat" cmpd="sng" w="18825">
              <a:solidFill>
                <a:srgbClr val="0D69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006" name="Google Shape;1006;p1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9879" y="5545836"/>
              <a:ext cx="624839" cy="313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" name="Google Shape;1007;p104"/>
            <p:cNvSpPr/>
            <p:nvPr/>
          </p:nvSpPr>
          <p:spPr>
            <a:xfrm>
              <a:off x="4151871" y="5592847"/>
              <a:ext cx="436879" cy="137160"/>
            </a:xfrm>
            <a:custGeom>
              <a:rect b="b" l="l" r="r" t="t"/>
              <a:pathLst>
                <a:path extrusionOk="0" h="137160" w="436879">
                  <a:moveTo>
                    <a:pt x="354824" y="92028"/>
                  </a:moveTo>
                  <a:lnTo>
                    <a:pt x="304384" y="110425"/>
                  </a:lnTo>
                  <a:lnTo>
                    <a:pt x="300606" y="118544"/>
                  </a:lnTo>
                  <a:lnTo>
                    <a:pt x="305948" y="133226"/>
                  </a:lnTo>
                  <a:lnTo>
                    <a:pt x="314055" y="137008"/>
                  </a:lnTo>
                  <a:lnTo>
                    <a:pt x="411876" y="101332"/>
                  </a:lnTo>
                  <a:lnTo>
                    <a:pt x="406253" y="101332"/>
                  </a:lnTo>
                  <a:lnTo>
                    <a:pt x="354824" y="92028"/>
                  </a:lnTo>
                  <a:close/>
                </a:path>
                <a:path extrusionOk="0" h="137160" w="436879">
                  <a:moveTo>
                    <a:pt x="381171" y="82419"/>
                  </a:moveTo>
                  <a:lnTo>
                    <a:pt x="354824" y="92028"/>
                  </a:lnTo>
                  <a:lnTo>
                    <a:pt x="406253" y="101332"/>
                  </a:lnTo>
                  <a:lnTo>
                    <a:pt x="406824" y="98168"/>
                  </a:lnTo>
                  <a:lnTo>
                    <a:pt x="399590" y="98168"/>
                  </a:lnTo>
                  <a:lnTo>
                    <a:pt x="381171" y="82419"/>
                  </a:lnTo>
                  <a:close/>
                </a:path>
                <a:path extrusionOk="0" h="137160" w="436879">
                  <a:moveTo>
                    <a:pt x="337378" y="7764"/>
                  </a:moveTo>
                  <a:lnTo>
                    <a:pt x="328460" y="8468"/>
                  </a:lnTo>
                  <a:lnTo>
                    <a:pt x="318324" y="20350"/>
                  </a:lnTo>
                  <a:lnTo>
                    <a:pt x="319026" y="29279"/>
                  </a:lnTo>
                  <a:lnTo>
                    <a:pt x="359849" y="64186"/>
                  </a:lnTo>
                  <a:lnTo>
                    <a:pt x="411278" y="73489"/>
                  </a:lnTo>
                  <a:lnTo>
                    <a:pt x="406253" y="101332"/>
                  </a:lnTo>
                  <a:lnTo>
                    <a:pt x="411876" y="101332"/>
                  </a:lnTo>
                  <a:lnTo>
                    <a:pt x="436359" y="92402"/>
                  </a:lnTo>
                  <a:lnTo>
                    <a:pt x="337378" y="7764"/>
                  </a:lnTo>
                  <a:close/>
                </a:path>
                <a:path extrusionOk="0" h="137160" w="436879">
                  <a:moveTo>
                    <a:pt x="403929" y="74118"/>
                  </a:moveTo>
                  <a:lnTo>
                    <a:pt x="381171" y="82419"/>
                  </a:lnTo>
                  <a:lnTo>
                    <a:pt x="399590" y="98168"/>
                  </a:lnTo>
                  <a:lnTo>
                    <a:pt x="403929" y="74118"/>
                  </a:lnTo>
                  <a:close/>
                </a:path>
                <a:path extrusionOk="0" h="137160" w="436879">
                  <a:moveTo>
                    <a:pt x="411164" y="74118"/>
                  </a:moveTo>
                  <a:lnTo>
                    <a:pt x="403929" y="74118"/>
                  </a:lnTo>
                  <a:lnTo>
                    <a:pt x="399590" y="98168"/>
                  </a:lnTo>
                  <a:lnTo>
                    <a:pt x="406824" y="98168"/>
                  </a:lnTo>
                  <a:lnTo>
                    <a:pt x="411164" y="74118"/>
                  </a:lnTo>
                  <a:close/>
                </a:path>
                <a:path extrusionOk="0" h="137160" w="436879">
                  <a:moveTo>
                    <a:pt x="5024" y="0"/>
                  </a:moveTo>
                  <a:lnTo>
                    <a:pt x="0" y="27842"/>
                  </a:lnTo>
                  <a:lnTo>
                    <a:pt x="354824" y="92028"/>
                  </a:lnTo>
                  <a:lnTo>
                    <a:pt x="381171" y="82419"/>
                  </a:lnTo>
                  <a:lnTo>
                    <a:pt x="359849" y="64186"/>
                  </a:lnTo>
                  <a:lnTo>
                    <a:pt x="5024" y="0"/>
                  </a:lnTo>
                  <a:close/>
                </a:path>
                <a:path extrusionOk="0" h="137160" w="436879">
                  <a:moveTo>
                    <a:pt x="359849" y="64186"/>
                  </a:moveTo>
                  <a:lnTo>
                    <a:pt x="381171" y="82419"/>
                  </a:lnTo>
                  <a:lnTo>
                    <a:pt x="403929" y="74118"/>
                  </a:lnTo>
                  <a:lnTo>
                    <a:pt x="411164" y="74118"/>
                  </a:lnTo>
                  <a:lnTo>
                    <a:pt x="411278" y="73489"/>
                  </a:lnTo>
                  <a:lnTo>
                    <a:pt x="359849" y="64186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aphicFrame>
        <p:nvGraphicFramePr>
          <p:cNvPr id="1008" name="Google Shape;1008;p104"/>
          <p:cNvGraphicFramePr/>
          <p:nvPr/>
        </p:nvGraphicFramePr>
        <p:xfrm>
          <a:off x="4405736" y="34136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1843225"/>
                <a:gridCol w="2320625"/>
              </a:tblGrid>
              <a:tr h="17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Tree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4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 error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4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17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(root)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  <a:tr h="17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Split on x[1]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7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Split on x[2]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</a:tbl>
          </a:graphicData>
        </a:graphic>
      </p:graphicFrame>
      <p:cxnSp>
        <p:nvCxnSpPr>
          <p:cNvPr id="1009" name="Google Shape;1009;p104"/>
          <p:cNvCxnSpPr>
            <a:stCxn id="1000" idx="2"/>
            <a:endCxn id="994" idx="0"/>
          </p:cNvCxnSpPr>
          <p:nvPr/>
        </p:nvCxnSpPr>
        <p:spPr>
          <a:xfrm flipH="1">
            <a:off x="4181766" y="2671755"/>
            <a:ext cx="6135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104"/>
          <p:cNvCxnSpPr>
            <a:stCxn id="1000" idx="2"/>
            <a:endCxn id="996" idx="0"/>
          </p:cNvCxnSpPr>
          <p:nvPr/>
        </p:nvCxnSpPr>
        <p:spPr>
          <a:xfrm>
            <a:off x="4795266" y="2671755"/>
            <a:ext cx="5628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Split On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[2]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6" name="Google Shape;1016;p105"/>
          <p:cNvSpPr txBox="1"/>
          <p:nvPr/>
        </p:nvSpPr>
        <p:spPr>
          <a:xfrm>
            <a:off x="531728" y="1846075"/>
            <a:ext cx="1890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y =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[1]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xor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[2]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017" name="Google Shape;1017;p105"/>
          <p:cNvGraphicFramePr/>
          <p:nvPr/>
        </p:nvGraphicFramePr>
        <p:xfrm>
          <a:off x="531714" y="21928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648850"/>
                <a:gridCol w="639600"/>
                <a:gridCol w="691550"/>
              </a:tblGrid>
              <a:tr h="23070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[1]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[2]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27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0007E"/>
                    </a:solidFill>
                  </a:tcPr>
                </a:tc>
              </a:tr>
              <a:tr h="17900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8" name="Google Shape;1018;p105"/>
          <p:cNvSpPr txBox="1"/>
          <p:nvPr/>
        </p:nvSpPr>
        <p:spPr>
          <a:xfrm>
            <a:off x="6083730" y="1722026"/>
            <a:ext cx="1032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75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y values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True </a:t>
            </a:r>
            <a:r>
              <a:rPr lang="en" sz="15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05"/>
          <p:cNvSpPr txBox="1"/>
          <p:nvPr/>
        </p:nvSpPr>
        <p:spPr>
          <a:xfrm>
            <a:off x="7206400" y="1761056"/>
            <a:ext cx="968100" cy="4359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75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254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" sz="13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05"/>
          <p:cNvSpPr/>
          <p:nvPr/>
        </p:nvSpPr>
        <p:spPr>
          <a:xfrm>
            <a:off x="6682883" y="2962261"/>
            <a:ext cx="789921" cy="324771"/>
          </a:xfrm>
          <a:custGeom>
            <a:rect b="b" l="l" r="r" t="t"/>
            <a:pathLst>
              <a:path extrusionOk="0" h="490220" w="868045">
                <a:moveTo>
                  <a:pt x="867566" y="0"/>
                </a:moveTo>
                <a:lnTo>
                  <a:pt x="0" y="0"/>
                </a:lnTo>
                <a:lnTo>
                  <a:pt x="0" y="489785"/>
                </a:lnTo>
                <a:lnTo>
                  <a:pt x="867566" y="489785"/>
                </a:lnTo>
                <a:lnTo>
                  <a:pt x="867566" y="0"/>
                </a:lnTo>
                <a:close/>
              </a:path>
            </a:pathLst>
          </a:custGeom>
          <a:solidFill>
            <a:srgbClr val="C8EB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21" name="Google Shape;1021;p105"/>
          <p:cNvSpPr txBox="1"/>
          <p:nvPr/>
        </p:nvSpPr>
        <p:spPr>
          <a:xfrm>
            <a:off x="6682883" y="2962261"/>
            <a:ext cx="789000" cy="360900"/>
          </a:xfrm>
          <a:prstGeom prst="rect">
            <a:avLst/>
          </a:prstGeom>
          <a:noFill/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05"/>
          <p:cNvSpPr/>
          <p:nvPr/>
        </p:nvSpPr>
        <p:spPr>
          <a:xfrm>
            <a:off x="7867096" y="2962103"/>
            <a:ext cx="774319" cy="325191"/>
          </a:xfrm>
          <a:custGeom>
            <a:rect b="b" l="l" r="r" t="t"/>
            <a:pathLst>
              <a:path extrusionOk="0" h="490854" w="850900">
                <a:moveTo>
                  <a:pt x="850348" y="0"/>
                </a:moveTo>
                <a:lnTo>
                  <a:pt x="0" y="0"/>
                </a:lnTo>
                <a:lnTo>
                  <a:pt x="0" y="490260"/>
                </a:lnTo>
                <a:lnTo>
                  <a:pt x="850348" y="490260"/>
                </a:lnTo>
                <a:lnTo>
                  <a:pt x="850348" y="0"/>
                </a:lnTo>
                <a:close/>
              </a:path>
            </a:pathLst>
          </a:custGeom>
          <a:solidFill>
            <a:srgbClr val="C8EB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23" name="Google Shape;1023;p105"/>
          <p:cNvSpPr txBox="1"/>
          <p:nvPr/>
        </p:nvSpPr>
        <p:spPr>
          <a:xfrm>
            <a:off x="7867096" y="2962103"/>
            <a:ext cx="773400" cy="360900"/>
          </a:xfrm>
          <a:prstGeom prst="rect">
            <a:avLst/>
          </a:prstGeom>
          <a:noFill/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4" name="Google Shape;1024;p105"/>
          <p:cNvGrpSpPr/>
          <p:nvPr/>
        </p:nvGrpSpPr>
        <p:grpSpPr>
          <a:xfrm>
            <a:off x="6986641" y="2444732"/>
            <a:ext cx="1407981" cy="239959"/>
            <a:chOff x="4500100" y="3694064"/>
            <a:chExt cx="1548764" cy="362585"/>
          </a:xfrm>
        </p:grpSpPr>
        <p:sp>
          <p:nvSpPr>
            <p:cNvPr id="1025" name="Google Shape;1025;p105"/>
            <p:cNvSpPr/>
            <p:nvPr/>
          </p:nvSpPr>
          <p:spPr>
            <a:xfrm>
              <a:off x="4500100" y="3694064"/>
              <a:ext cx="1548764" cy="362585"/>
            </a:xfrm>
            <a:custGeom>
              <a:rect b="b" l="l" r="r" t="t"/>
              <a:pathLst>
                <a:path extrusionOk="0" h="362585" w="1548764">
                  <a:moveTo>
                    <a:pt x="774142" y="0"/>
                  </a:moveTo>
                  <a:lnTo>
                    <a:pt x="0" y="181068"/>
                  </a:lnTo>
                  <a:lnTo>
                    <a:pt x="774142" y="362139"/>
                  </a:lnTo>
                  <a:lnTo>
                    <a:pt x="1548284" y="181068"/>
                  </a:lnTo>
                  <a:lnTo>
                    <a:pt x="774142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26" name="Google Shape;1026;p105"/>
            <p:cNvSpPr/>
            <p:nvPr/>
          </p:nvSpPr>
          <p:spPr>
            <a:xfrm>
              <a:off x="4500100" y="3694064"/>
              <a:ext cx="1548764" cy="362585"/>
            </a:xfrm>
            <a:custGeom>
              <a:rect b="b" l="l" r="r" t="t"/>
              <a:pathLst>
                <a:path extrusionOk="0" h="362585" w="1548764">
                  <a:moveTo>
                    <a:pt x="0" y="181069"/>
                  </a:moveTo>
                  <a:lnTo>
                    <a:pt x="774142" y="0"/>
                  </a:lnTo>
                  <a:lnTo>
                    <a:pt x="1548284" y="181069"/>
                  </a:lnTo>
                  <a:lnTo>
                    <a:pt x="774142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027" name="Google Shape;1027;p105"/>
          <p:cNvSpPr txBox="1"/>
          <p:nvPr/>
        </p:nvSpPr>
        <p:spPr>
          <a:xfrm>
            <a:off x="7547166" y="2476455"/>
            <a:ext cx="2874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Georgia"/>
                <a:ea typeface="Georgia"/>
                <a:cs typeface="Georgia"/>
                <a:sym typeface="Georgia"/>
              </a:rPr>
              <a:t>x[2]</a:t>
            </a:r>
            <a:endParaRPr i="1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8" name="Google Shape;1028;p105"/>
          <p:cNvSpPr/>
          <p:nvPr/>
        </p:nvSpPr>
        <p:spPr>
          <a:xfrm>
            <a:off x="7664725" y="2192824"/>
            <a:ext cx="51428" cy="251917"/>
          </a:xfrm>
          <a:custGeom>
            <a:rect b="b" l="l" r="r" t="t"/>
            <a:pathLst>
              <a:path extrusionOk="0" h="441960" w="56514">
                <a:moveTo>
                  <a:pt x="18837" y="384909"/>
                </a:moveTo>
                <a:lnTo>
                  <a:pt x="0" y="384909"/>
                </a:lnTo>
                <a:lnTo>
                  <a:pt x="28257" y="441495"/>
                </a:lnTo>
                <a:lnTo>
                  <a:pt x="51805" y="394340"/>
                </a:lnTo>
                <a:lnTo>
                  <a:pt x="18837" y="394340"/>
                </a:lnTo>
                <a:lnTo>
                  <a:pt x="18837" y="384909"/>
                </a:lnTo>
                <a:close/>
              </a:path>
              <a:path extrusionOk="0" h="441960" w="56514">
                <a:moveTo>
                  <a:pt x="37675" y="0"/>
                </a:moveTo>
                <a:lnTo>
                  <a:pt x="18837" y="0"/>
                </a:lnTo>
                <a:lnTo>
                  <a:pt x="18837" y="394340"/>
                </a:lnTo>
                <a:lnTo>
                  <a:pt x="37675" y="394340"/>
                </a:lnTo>
                <a:lnTo>
                  <a:pt x="37675" y="0"/>
                </a:lnTo>
                <a:close/>
              </a:path>
              <a:path extrusionOk="0" h="441960" w="56514">
                <a:moveTo>
                  <a:pt x="56514" y="384909"/>
                </a:moveTo>
                <a:lnTo>
                  <a:pt x="37675" y="384909"/>
                </a:lnTo>
                <a:lnTo>
                  <a:pt x="37675" y="394340"/>
                </a:lnTo>
                <a:lnTo>
                  <a:pt x="51805" y="394340"/>
                </a:lnTo>
                <a:lnTo>
                  <a:pt x="56514" y="384909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29" name="Google Shape;1029;p105"/>
          <p:cNvSpPr txBox="1"/>
          <p:nvPr/>
        </p:nvSpPr>
        <p:spPr>
          <a:xfrm>
            <a:off x="672700" y="3334873"/>
            <a:ext cx="3083100" cy="931500"/>
          </a:xfrm>
          <a:prstGeom prst="rect">
            <a:avLst/>
          </a:prstGeom>
          <a:solidFill>
            <a:srgbClr val="118CC4"/>
          </a:solidFill>
          <a:ln cap="flat" cmpd="sng" w="18850">
            <a:solidFill>
              <a:srgbClr val="0965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200">
            <a:spAutoFit/>
          </a:bodyPr>
          <a:lstStyle/>
          <a:p>
            <a:pPr indent="0" lvl="0" marL="50800" marR="76200" rtl="0" algn="l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Neither features improve training error… Stop now???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0" name="Google Shape;1030;p105"/>
          <p:cNvGrpSpPr/>
          <p:nvPr/>
        </p:nvGrpSpPr>
        <p:grpSpPr>
          <a:xfrm>
            <a:off x="3745382" y="3333367"/>
            <a:ext cx="692734" cy="877467"/>
            <a:chOff x="4119879" y="5036820"/>
            <a:chExt cx="762000" cy="1325880"/>
          </a:xfrm>
        </p:grpSpPr>
        <p:pic>
          <p:nvPicPr>
            <p:cNvPr id="1031" name="Google Shape;1031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58791" y="5036820"/>
              <a:ext cx="323088" cy="1325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2" name="Google Shape;1032;p105"/>
            <p:cNvSpPr/>
            <p:nvPr/>
          </p:nvSpPr>
          <p:spPr>
            <a:xfrm>
              <a:off x="4599795" y="5062670"/>
              <a:ext cx="251460" cy="1245235"/>
            </a:xfrm>
            <a:custGeom>
              <a:rect b="b" l="l" r="r" t="t"/>
              <a:pathLst>
                <a:path extrusionOk="0" h="1245235" w="251460">
                  <a:moveTo>
                    <a:pt x="251224" y="1245132"/>
                  </a:moveTo>
                  <a:lnTo>
                    <a:pt x="202330" y="1243485"/>
                  </a:lnTo>
                  <a:lnTo>
                    <a:pt x="162403" y="1238993"/>
                  </a:lnTo>
                  <a:lnTo>
                    <a:pt x="135483" y="1232330"/>
                  </a:lnTo>
                  <a:lnTo>
                    <a:pt x="125612" y="1224171"/>
                  </a:lnTo>
                  <a:lnTo>
                    <a:pt x="125612" y="643526"/>
                  </a:lnTo>
                  <a:lnTo>
                    <a:pt x="115741" y="635367"/>
                  </a:lnTo>
                  <a:lnTo>
                    <a:pt x="88821" y="628705"/>
                  </a:lnTo>
                  <a:lnTo>
                    <a:pt x="48894" y="624213"/>
                  </a:lnTo>
                  <a:lnTo>
                    <a:pt x="0" y="622566"/>
                  </a:lnTo>
                  <a:lnTo>
                    <a:pt x="48894" y="620918"/>
                  </a:lnTo>
                  <a:lnTo>
                    <a:pt x="88821" y="616426"/>
                  </a:lnTo>
                  <a:lnTo>
                    <a:pt x="115741" y="609764"/>
                  </a:lnTo>
                  <a:lnTo>
                    <a:pt x="125612" y="601605"/>
                  </a:lnTo>
                  <a:lnTo>
                    <a:pt x="125612" y="20960"/>
                  </a:lnTo>
                  <a:lnTo>
                    <a:pt x="135483" y="12801"/>
                  </a:lnTo>
                  <a:lnTo>
                    <a:pt x="162403" y="6139"/>
                  </a:lnTo>
                  <a:lnTo>
                    <a:pt x="202330" y="1647"/>
                  </a:lnTo>
                  <a:lnTo>
                    <a:pt x="251224" y="0"/>
                  </a:lnTo>
                </a:path>
              </a:pathLst>
            </a:custGeom>
            <a:noFill/>
            <a:ln cap="flat" cmpd="sng" w="18825">
              <a:solidFill>
                <a:srgbClr val="0D69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033" name="Google Shape;1033;p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9879" y="5545836"/>
              <a:ext cx="624839" cy="313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105"/>
            <p:cNvSpPr/>
            <p:nvPr/>
          </p:nvSpPr>
          <p:spPr>
            <a:xfrm>
              <a:off x="4151871" y="5592847"/>
              <a:ext cx="436879" cy="137160"/>
            </a:xfrm>
            <a:custGeom>
              <a:rect b="b" l="l" r="r" t="t"/>
              <a:pathLst>
                <a:path extrusionOk="0" h="137160" w="436879">
                  <a:moveTo>
                    <a:pt x="354824" y="92028"/>
                  </a:moveTo>
                  <a:lnTo>
                    <a:pt x="304384" y="110425"/>
                  </a:lnTo>
                  <a:lnTo>
                    <a:pt x="300606" y="118544"/>
                  </a:lnTo>
                  <a:lnTo>
                    <a:pt x="305948" y="133226"/>
                  </a:lnTo>
                  <a:lnTo>
                    <a:pt x="314055" y="137008"/>
                  </a:lnTo>
                  <a:lnTo>
                    <a:pt x="411876" y="101332"/>
                  </a:lnTo>
                  <a:lnTo>
                    <a:pt x="406253" y="101332"/>
                  </a:lnTo>
                  <a:lnTo>
                    <a:pt x="354824" y="92028"/>
                  </a:lnTo>
                  <a:close/>
                </a:path>
                <a:path extrusionOk="0" h="137160" w="436879">
                  <a:moveTo>
                    <a:pt x="381171" y="82419"/>
                  </a:moveTo>
                  <a:lnTo>
                    <a:pt x="354824" y="92028"/>
                  </a:lnTo>
                  <a:lnTo>
                    <a:pt x="406253" y="101332"/>
                  </a:lnTo>
                  <a:lnTo>
                    <a:pt x="406824" y="98168"/>
                  </a:lnTo>
                  <a:lnTo>
                    <a:pt x="399590" y="98168"/>
                  </a:lnTo>
                  <a:lnTo>
                    <a:pt x="381171" y="82419"/>
                  </a:lnTo>
                  <a:close/>
                </a:path>
                <a:path extrusionOk="0" h="137160" w="436879">
                  <a:moveTo>
                    <a:pt x="337378" y="7764"/>
                  </a:moveTo>
                  <a:lnTo>
                    <a:pt x="328460" y="8468"/>
                  </a:lnTo>
                  <a:lnTo>
                    <a:pt x="318324" y="20350"/>
                  </a:lnTo>
                  <a:lnTo>
                    <a:pt x="319026" y="29279"/>
                  </a:lnTo>
                  <a:lnTo>
                    <a:pt x="359849" y="64186"/>
                  </a:lnTo>
                  <a:lnTo>
                    <a:pt x="411278" y="73489"/>
                  </a:lnTo>
                  <a:lnTo>
                    <a:pt x="406253" y="101332"/>
                  </a:lnTo>
                  <a:lnTo>
                    <a:pt x="411876" y="101332"/>
                  </a:lnTo>
                  <a:lnTo>
                    <a:pt x="436359" y="92402"/>
                  </a:lnTo>
                  <a:lnTo>
                    <a:pt x="337378" y="7764"/>
                  </a:lnTo>
                  <a:close/>
                </a:path>
                <a:path extrusionOk="0" h="137160" w="436879">
                  <a:moveTo>
                    <a:pt x="403929" y="74118"/>
                  </a:moveTo>
                  <a:lnTo>
                    <a:pt x="381171" y="82419"/>
                  </a:lnTo>
                  <a:lnTo>
                    <a:pt x="399590" y="98168"/>
                  </a:lnTo>
                  <a:lnTo>
                    <a:pt x="403929" y="74118"/>
                  </a:lnTo>
                  <a:close/>
                </a:path>
                <a:path extrusionOk="0" h="137160" w="436879">
                  <a:moveTo>
                    <a:pt x="411164" y="74118"/>
                  </a:moveTo>
                  <a:lnTo>
                    <a:pt x="403929" y="74118"/>
                  </a:lnTo>
                  <a:lnTo>
                    <a:pt x="399590" y="98168"/>
                  </a:lnTo>
                  <a:lnTo>
                    <a:pt x="406824" y="98168"/>
                  </a:lnTo>
                  <a:lnTo>
                    <a:pt x="411164" y="74118"/>
                  </a:lnTo>
                  <a:close/>
                </a:path>
                <a:path extrusionOk="0" h="137160" w="436879">
                  <a:moveTo>
                    <a:pt x="5024" y="0"/>
                  </a:moveTo>
                  <a:lnTo>
                    <a:pt x="0" y="27842"/>
                  </a:lnTo>
                  <a:lnTo>
                    <a:pt x="354824" y="92028"/>
                  </a:lnTo>
                  <a:lnTo>
                    <a:pt x="381171" y="82419"/>
                  </a:lnTo>
                  <a:lnTo>
                    <a:pt x="359849" y="64186"/>
                  </a:lnTo>
                  <a:lnTo>
                    <a:pt x="5024" y="0"/>
                  </a:lnTo>
                  <a:close/>
                </a:path>
                <a:path extrusionOk="0" h="137160" w="436879">
                  <a:moveTo>
                    <a:pt x="359849" y="64186"/>
                  </a:moveTo>
                  <a:lnTo>
                    <a:pt x="381171" y="82419"/>
                  </a:lnTo>
                  <a:lnTo>
                    <a:pt x="403929" y="74118"/>
                  </a:lnTo>
                  <a:lnTo>
                    <a:pt x="411164" y="74118"/>
                  </a:lnTo>
                  <a:lnTo>
                    <a:pt x="411278" y="73489"/>
                  </a:lnTo>
                  <a:lnTo>
                    <a:pt x="359849" y="64186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aphicFrame>
        <p:nvGraphicFramePr>
          <p:cNvPr id="1035" name="Google Shape;1035;p105"/>
          <p:cNvGraphicFramePr/>
          <p:nvPr/>
        </p:nvGraphicFramePr>
        <p:xfrm>
          <a:off x="4405736" y="34136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1843225"/>
                <a:gridCol w="2320625"/>
              </a:tblGrid>
              <a:tr h="17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Tree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4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 error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4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17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(root)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  <a:tr h="17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Split on x[1]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7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Split on x[2]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</a:tbl>
          </a:graphicData>
        </a:graphic>
      </p:graphicFrame>
      <p:cxnSp>
        <p:nvCxnSpPr>
          <p:cNvPr id="1036" name="Google Shape;1036;p105"/>
          <p:cNvCxnSpPr>
            <a:stCxn id="1027" idx="2"/>
            <a:endCxn id="1021" idx="0"/>
          </p:cNvCxnSpPr>
          <p:nvPr/>
        </p:nvCxnSpPr>
        <p:spPr>
          <a:xfrm flipH="1">
            <a:off x="7077366" y="2671755"/>
            <a:ext cx="6135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105"/>
          <p:cNvCxnSpPr>
            <a:stCxn id="1027" idx="2"/>
            <a:endCxn id="1023" idx="0"/>
          </p:cNvCxnSpPr>
          <p:nvPr/>
        </p:nvCxnSpPr>
        <p:spPr>
          <a:xfrm>
            <a:off x="7690866" y="2671755"/>
            <a:ext cx="5628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8" name="Google Shape;1038;p105"/>
          <p:cNvSpPr txBox="1"/>
          <p:nvPr/>
        </p:nvSpPr>
        <p:spPr>
          <a:xfrm>
            <a:off x="3188130" y="1722026"/>
            <a:ext cx="1032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75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y values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True </a:t>
            </a:r>
            <a:r>
              <a:rPr lang="en" sz="15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5"/>
          <p:cNvSpPr txBox="1"/>
          <p:nvPr/>
        </p:nvSpPr>
        <p:spPr>
          <a:xfrm>
            <a:off x="4310800" y="1761056"/>
            <a:ext cx="968100" cy="4359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75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254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" sz="13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05"/>
          <p:cNvSpPr/>
          <p:nvPr/>
        </p:nvSpPr>
        <p:spPr>
          <a:xfrm>
            <a:off x="3787283" y="2962261"/>
            <a:ext cx="789921" cy="324771"/>
          </a:xfrm>
          <a:custGeom>
            <a:rect b="b" l="l" r="r" t="t"/>
            <a:pathLst>
              <a:path extrusionOk="0" h="490220" w="868045">
                <a:moveTo>
                  <a:pt x="867566" y="0"/>
                </a:moveTo>
                <a:lnTo>
                  <a:pt x="0" y="0"/>
                </a:lnTo>
                <a:lnTo>
                  <a:pt x="0" y="489785"/>
                </a:lnTo>
                <a:lnTo>
                  <a:pt x="867566" y="489785"/>
                </a:lnTo>
                <a:lnTo>
                  <a:pt x="867566" y="0"/>
                </a:lnTo>
                <a:close/>
              </a:path>
            </a:pathLst>
          </a:custGeom>
          <a:solidFill>
            <a:srgbClr val="C8EB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41" name="Google Shape;1041;p105"/>
          <p:cNvSpPr txBox="1"/>
          <p:nvPr/>
        </p:nvSpPr>
        <p:spPr>
          <a:xfrm>
            <a:off x="3787283" y="2962261"/>
            <a:ext cx="789000" cy="360900"/>
          </a:xfrm>
          <a:prstGeom prst="rect">
            <a:avLst/>
          </a:prstGeom>
          <a:noFill/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105"/>
          <p:cNvSpPr/>
          <p:nvPr/>
        </p:nvSpPr>
        <p:spPr>
          <a:xfrm>
            <a:off x="4971496" y="2962103"/>
            <a:ext cx="774319" cy="325191"/>
          </a:xfrm>
          <a:custGeom>
            <a:rect b="b" l="l" r="r" t="t"/>
            <a:pathLst>
              <a:path extrusionOk="0" h="490854" w="850900">
                <a:moveTo>
                  <a:pt x="850348" y="0"/>
                </a:moveTo>
                <a:lnTo>
                  <a:pt x="0" y="0"/>
                </a:lnTo>
                <a:lnTo>
                  <a:pt x="0" y="490260"/>
                </a:lnTo>
                <a:lnTo>
                  <a:pt x="850348" y="490260"/>
                </a:lnTo>
                <a:lnTo>
                  <a:pt x="850348" y="0"/>
                </a:lnTo>
                <a:close/>
              </a:path>
            </a:pathLst>
          </a:custGeom>
          <a:solidFill>
            <a:srgbClr val="C8EB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43" name="Google Shape;1043;p105"/>
          <p:cNvSpPr txBox="1"/>
          <p:nvPr/>
        </p:nvSpPr>
        <p:spPr>
          <a:xfrm>
            <a:off x="4971496" y="2962103"/>
            <a:ext cx="773400" cy="360900"/>
          </a:xfrm>
          <a:prstGeom prst="rect">
            <a:avLst/>
          </a:prstGeom>
          <a:noFill/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4" name="Google Shape;1044;p105"/>
          <p:cNvGrpSpPr/>
          <p:nvPr/>
        </p:nvGrpSpPr>
        <p:grpSpPr>
          <a:xfrm>
            <a:off x="4091041" y="2444732"/>
            <a:ext cx="1407981" cy="239959"/>
            <a:chOff x="4500100" y="3694064"/>
            <a:chExt cx="1548764" cy="362585"/>
          </a:xfrm>
        </p:grpSpPr>
        <p:sp>
          <p:nvSpPr>
            <p:cNvPr id="1045" name="Google Shape;1045;p105"/>
            <p:cNvSpPr/>
            <p:nvPr/>
          </p:nvSpPr>
          <p:spPr>
            <a:xfrm>
              <a:off x="4500100" y="3694064"/>
              <a:ext cx="1548764" cy="362585"/>
            </a:xfrm>
            <a:custGeom>
              <a:rect b="b" l="l" r="r" t="t"/>
              <a:pathLst>
                <a:path extrusionOk="0" h="362585" w="1548764">
                  <a:moveTo>
                    <a:pt x="774142" y="0"/>
                  </a:moveTo>
                  <a:lnTo>
                    <a:pt x="0" y="181068"/>
                  </a:lnTo>
                  <a:lnTo>
                    <a:pt x="774142" y="362139"/>
                  </a:lnTo>
                  <a:lnTo>
                    <a:pt x="1548284" y="181068"/>
                  </a:lnTo>
                  <a:lnTo>
                    <a:pt x="774142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46" name="Google Shape;1046;p105"/>
            <p:cNvSpPr/>
            <p:nvPr/>
          </p:nvSpPr>
          <p:spPr>
            <a:xfrm>
              <a:off x="4500100" y="3694064"/>
              <a:ext cx="1548764" cy="362585"/>
            </a:xfrm>
            <a:custGeom>
              <a:rect b="b" l="l" r="r" t="t"/>
              <a:pathLst>
                <a:path extrusionOk="0" h="362585" w="1548764">
                  <a:moveTo>
                    <a:pt x="0" y="181069"/>
                  </a:moveTo>
                  <a:lnTo>
                    <a:pt x="774142" y="0"/>
                  </a:lnTo>
                  <a:lnTo>
                    <a:pt x="1548284" y="181069"/>
                  </a:lnTo>
                  <a:lnTo>
                    <a:pt x="774142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047" name="Google Shape;1047;p105"/>
          <p:cNvSpPr txBox="1"/>
          <p:nvPr/>
        </p:nvSpPr>
        <p:spPr>
          <a:xfrm>
            <a:off x="4651566" y="2476455"/>
            <a:ext cx="2874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Georgia"/>
                <a:ea typeface="Georgia"/>
                <a:cs typeface="Georgia"/>
                <a:sym typeface="Georgia"/>
              </a:rPr>
              <a:t>x[1]</a:t>
            </a:r>
            <a:endParaRPr i="1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8" name="Google Shape;1048;p105"/>
          <p:cNvSpPr/>
          <p:nvPr/>
        </p:nvSpPr>
        <p:spPr>
          <a:xfrm>
            <a:off x="4769125" y="2192824"/>
            <a:ext cx="51428" cy="251917"/>
          </a:xfrm>
          <a:custGeom>
            <a:rect b="b" l="l" r="r" t="t"/>
            <a:pathLst>
              <a:path extrusionOk="0" h="441960" w="56514">
                <a:moveTo>
                  <a:pt x="18837" y="384909"/>
                </a:moveTo>
                <a:lnTo>
                  <a:pt x="0" y="384909"/>
                </a:lnTo>
                <a:lnTo>
                  <a:pt x="28257" y="441495"/>
                </a:lnTo>
                <a:lnTo>
                  <a:pt x="51805" y="394340"/>
                </a:lnTo>
                <a:lnTo>
                  <a:pt x="18837" y="394340"/>
                </a:lnTo>
                <a:lnTo>
                  <a:pt x="18837" y="384909"/>
                </a:lnTo>
                <a:close/>
              </a:path>
              <a:path extrusionOk="0" h="441960" w="56514">
                <a:moveTo>
                  <a:pt x="37675" y="0"/>
                </a:moveTo>
                <a:lnTo>
                  <a:pt x="18837" y="0"/>
                </a:lnTo>
                <a:lnTo>
                  <a:pt x="18837" y="394340"/>
                </a:lnTo>
                <a:lnTo>
                  <a:pt x="37675" y="394340"/>
                </a:lnTo>
                <a:lnTo>
                  <a:pt x="37675" y="0"/>
                </a:lnTo>
                <a:close/>
              </a:path>
              <a:path extrusionOk="0" h="441960" w="56514">
                <a:moveTo>
                  <a:pt x="56514" y="384909"/>
                </a:moveTo>
                <a:lnTo>
                  <a:pt x="37675" y="384909"/>
                </a:lnTo>
                <a:lnTo>
                  <a:pt x="37675" y="394340"/>
                </a:lnTo>
                <a:lnTo>
                  <a:pt x="51805" y="394340"/>
                </a:lnTo>
                <a:lnTo>
                  <a:pt x="56514" y="384909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049" name="Google Shape;1049;p105"/>
          <p:cNvCxnSpPr>
            <a:stCxn id="1047" idx="2"/>
            <a:endCxn id="1041" idx="0"/>
          </p:cNvCxnSpPr>
          <p:nvPr/>
        </p:nvCxnSpPr>
        <p:spPr>
          <a:xfrm flipH="1">
            <a:off x="4181766" y="2671755"/>
            <a:ext cx="6135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105"/>
          <p:cNvCxnSpPr>
            <a:stCxn id="1047" idx="2"/>
            <a:endCxn id="1043" idx="0"/>
          </p:cNvCxnSpPr>
          <p:nvPr/>
        </p:nvCxnSpPr>
        <p:spPr>
          <a:xfrm>
            <a:off x="4795266" y="2671755"/>
            <a:ext cx="5628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Tree With Stopping Condition 3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6" name="Google Shape;1056;p106"/>
          <p:cNvSpPr txBox="1"/>
          <p:nvPr/>
        </p:nvSpPr>
        <p:spPr>
          <a:xfrm>
            <a:off x="531728" y="1846075"/>
            <a:ext cx="1890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y =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[1]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xor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[2]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057" name="Google Shape;1057;p106"/>
          <p:cNvGraphicFramePr/>
          <p:nvPr/>
        </p:nvGraphicFramePr>
        <p:xfrm>
          <a:off x="531714" y="21928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648850"/>
                <a:gridCol w="639600"/>
                <a:gridCol w="691550"/>
              </a:tblGrid>
              <a:tr h="23070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[1]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[2]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27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0007E"/>
                    </a:solidFill>
                  </a:tcPr>
                </a:tc>
              </a:tr>
              <a:tr h="17900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8" name="Google Shape;1058;p106"/>
          <p:cNvSpPr txBox="1"/>
          <p:nvPr/>
        </p:nvSpPr>
        <p:spPr>
          <a:xfrm>
            <a:off x="3188130" y="1722026"/>
            <a:ext cx="1032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75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y values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True </a:t>
            </a:r>
            <a:r>
              <a:rPr lang="en" sz="15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59" name="Google Shape;1059;p106"/>
          <p:cNvGraphicFramePr/>
          <p:nvPr/>
        </p:nvGraphicFramePr>
        <p:xfrm>
          <a:off x="531538" y="34578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1144725"/>
                <a:gridCol w="1457600"/>
              </a:tblGrid>
              <a:tr h="314300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Tree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7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304800" rtl="0" algn="l">
                        <a:lnSpc>
                          <a:spcPct val="107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 error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9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314300">
                <a:tc>
                  <a:txBody>
                    <a:bodyPr/>
                    <a:lstStyle/>
                    <a:p>
                      <a:pPr indent="0" lvl="0" marL="50800" marR="88900" rtl="0" algn="l">
                        <a:lnSpc>
                          <a:spcPct val="1030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with stopping condition 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</a:tbl>
          </a:graphicData>
        </a:graphic>
      </p:graphicFrame>
      <p:grpSp>
        <p:nvGrpSpPr>
          <p:cNvPr id="1060" name="Google Shape;1060;p106"/>
          <p:cNvGrpSpPr/>
          <p:nvPr/>
        </p:nvGrpSpPr>
        <p:grpSpPr>
          <a:xfrm>
            <a:off x="4223730" y="2152525"/>
            <a:ext cx="1142433" cy="549444"/>
            <a:chOff x="4646043" y="3252568"/>
            <a:chExt cx="1256664" cy="840386"/>
          </a:xfrm>
        </p:grpSpPr>
        <p:sp>
          <p:nvSpPr>
            <p:cNvPr id="1061" name="Google Shape;1061;p106"/>
            <p:cNvSpPr/>
            <p:nvPr/>
          </p:nvSpPr>
          <p:spPr>
            <a:xfrm>
              <a:off x="5245986" y="3252568"/>
              <a:ext cx="56514" cy="441960"/>
            </a:xfrm>
            <a:custGeom>
              <a:rect b="b" l="l" r="r" t="t"/>
              <a:pathLst>
                <a:path extrusionOk="0" h="441960" w="56514">
                  <a:moveTo>
                    <a:pt x="18837" y="384909"/>
                  </a:moveTo>
                  <a:lnTo>
                    <a:pt x="0" y="384909"/>
                  </a:lnTo>
                  <a:lnTo>
                    <a:pt x="28257" y="441495"/>
                  </a:lnTo>
                  <a:lnTo>
                    <a:pt x="51805" y="394340"/>
                  </a:lnTo>
                  <a:lnTo>
                    <a:pt x="18837" y="394340"/>
                  </a:lnTo>
                  <a:lnTo>
                    <a:pt x="18837" y="384909"/>
                  </a:lnTo>
                  <a:close/>
                </a:path>
                <a:path extrusionOk="0" h="441960" w="56514">
                  <a:moveTo>
                    <a:pt x="37675" y="0"/>
                  </a:moveTo>
                  <a:lnTo>
                    <a:pt x="18837" y="0"/>
                  </a:lnTo>
                  <a:lnTo>
                    <a:pt x="18837" y="394340"/>
                  </a:lnTo>
                  <a:lnTo>
                    <a:pt x="37675" y="394340"/>
                  </a:lnTo>
                  <a:lnTo>
                    <a:pt x="37675" y="0"/>
                  </a:lnTo>
                  <a:close/>
                </a:path>
                <a:path extrusionOk="0" h="441960" w="56514">
                  <a:moveTo>
                    <a:pt x="56514" y="384909"/>
                  </a:moveTo>
                  <a:lnTo>
                    <a:pt x="37675" y="384909"/>
                  </a:lnTo>
                  <a:lnTo>
                    <a:pt x="37675" y="394340"/>
                  </a:lnTo>
                  <a:lnTo>
                    <a:pt x="51805" y="394340"/>
                  </a:lnTo>
                  <a:lnTo>
                    <a:pt x="56514" y="384909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62" name="Google Shape;1062;p106"/>
            <p:cNvSpPr/>
            <p:nvPr/>
          </p:nvSpPr>
          <p:spPr>
            <a:xfrm>
              <a:off x="4646043" y="3706875"/>
              <a:ext cx="1256664" cy="386079"/>
            </a:xfrm>
            <a:custGeom>
              <a:rect b="b" l="l" r="r" t="t"/>
              <a:pathLst>
                <a:path extrusionOk="0" h="386079" w="1256664">
                  <a:moveTo>
                    <a:pt x="1063805" y="0"/>
                  </a:moveTo>
                  <a:lnTo>
                    <a:pt x="192592" y="0"/>
                  </a:lnTo>
                  <a:lnTo>
                    <a:pt x="148433" y="5092"/>
                  </a:lnTo>
                  <a:lnTo>
                    <a:pt x="107895" y="19599"/>
                  </a:lnTo>
                  <a:lnTo>
                    <a:pt x="72135" y="42362"/>
                  </a:lnTo>
                  <a:lnTo>
                    <a:pt x="42310" y="72225"/>
                  </a:lnTo>
                  <a:lnTo>
                    <a:pt x="19575" y="108029"/>
                  </a:lnTo>
                  <a:lnTo>
                    <a:pt x="5086" y="148617"/>
                  </a:lnTo>
                  <a:lnTo>
                    <a:pt x="0" y="192832"/>
                  </a:lnTo>
                  <a:lnTo>
                    <a:pt x="5086" y="237047"/>
                  </a:lnTo>
                  <a:lnTo>
                    <a:pt x="19575" y="277635"/>
                  </a:lnTo>
                  <a:lnTo>
                    <a:pt x="42310" y="313440"/>
                  </a:lnTo>
                  <a:lnTo>
                    <a:pt x="72135" y="343302"/>
                  </a:lnTo>
                  <a:lnTo>
                    <a:pt x="107895" y="366066"/>
                  </a:lnTo>
                  <a:lnTo>
                    <a:pt x="148433" y="380573"/>
                  </a:lnTo>
                  <a:lnTo>
                    <a:pt x="192592" y="385665"/>
                  </a:lnTo>
                  <a:lnTo>
                    <a:pt x="1063805" y="385665"/>
                  </a:lnTo>
                  <a:lnTo>
                    <a:pt x="1107965" y="380573"/>
                  </a:lnTo>
                  <a:lnTo>
                    <a:pt x="1148502" y="366066"/>
                  </a:lnTo>
                  <a:lnTo>
                    <a:pt x="1184262" y="343302"/>
                  </a:lnTo>
                  <a:lnTo>
                    <a:pt x="1214087" y="313440"/>
                  </a:lnTo>
                  <a:lnTo>
                    <a:pt x="1236822" y="277635"/>
                  </a:lnTo>
                  <a:lnTo>
                    <a:pt x="1251311" y="237047"/>
                  </a:lnTo>
                  <a:lnTo>
                    <a:pt x="1256398" y="192832"/>
                  </a:lnTo>
                  <a:lnTo>
                    <a:pt x="1251311" y="148617"/>
                  </a:lnTo>
                  <a:lnTo>
                    <a:pt x="1236822" y="108029"/>
                  </a:lnTo>
                  <a:lnTo>
                    <a:pt x="1214087" y="72225"/>
                  </a:lnTo>
                  <a:lnTo>
                    <a:pt x="1184262" y="42362"/>
                  </a:lnTo>
                  <a:lnTo>
                    <a:pt x="1148502" y="19599"/>
                  </a:lnTo>
                  <a:lnTo>
                    <a:pt x="1107965" y="5092"/>
                  </a:lnTo>
                  <a:lnTo>
                    <a:pt x="1063805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63" name="Google Shape;1063;p106"/>
            <p:cNvSpPr/>
            <p:nvPr/>
          </p:nvSpPr>
          <p:spPr>
            <a:xfrm>
              <a:off x="4646043" y="3706875"/>
              <a:ext cx="1256664" cy="386079"/>
            </a:xfrm>
            <a:custGeom>
              <a:rect b="b" l="l" r="r" t="t"/>
              <a:pathLst>
                <a:path extrusionOk="0" h="386079" w="1256664">
                  <a:moveTo>
                    <a:pt x="0" y="192833"/>
                  </a:moveTo>
                  <a:lnTo>
                    <a:pt x="5086" y="148618"/>
                  </a:lnTo>
                  <a:lnTo>
                    <a:pt x="19575" y="108029"/>
                  </a:lnTo>
                  <a:lnTo>
                    <a:pt x="42310" y="72225"/>
                  </a:lnTo>
                  <a:lnTo>
                    <a:pt x="72135" y="42363"/>
                  </a:lnTo>
                  <a:lnTo>
                    <a:pt x="107895" y="19599"/>
                  </a:lnTo>
                  <a:lnTo>
                    <a:pt x="148432" y="5092"/>
                  </a:lnTo>
                  <a:lnTo>
                    <a:pt x="192592" y="0"/>
                  </a:lnTo>
                  <a:lnTo>
                    <a:pt x="1063804" y="0"/>
                  </a:lnTo>
                  <a:lnTo>
                    <a:pt x="1107964" y="5092"/>
                  </a:lnTo>
                  <a:lnTo>
                    <a:pt x="1148501" y="19599"/>
                  </a:lnTo>
                  <a:lnTo>
                    <a:pt x="1184261" y="42363"/>
                  </a:lnTo>
                  <a:lnTo>
                    <a:pt x="1214086" y="72225"/>
                  </a:lnTo>
                  <a:lnTo>
                    <a:pt x="1236822" y="108029"/>
                  </a:lnTo>
                  <a:lnTo>
                    <a:pt x="1251310" y="148618"/>
                  </a:lnTo>
                  <a:lnTo>
                    <a:pt x="1256397" y="192833"/>
                  </a:lnTo>
                  <a:lnTo>
                    <a:pt x="1251310" y="237047"/>
                  </a:lnTo>
                  <a:lnTo>
                    <a:pt x="1236822" y="277636"/>
                  </a:lnTo>
                  <a:lnTo>
                    <a:pt x="1214086" y="313440"/>
                  </a:lnTo>
                  <a:lnTo>
                    <a:pt x="1184261" y="343302"/>
                  </a:lnTo>
                  <a:lnTo>
                    <a:pt x="1148501" y="366066"/>
                  </a:lnTo>
                  <a:lnTo>
                    <a:pt x="1107964" y="380573"/>
                  </a:lnTo>
                  <a:lnTo>
                    <a:pt x="1063804" y="385666"/>
                  </a:lnTo>
                  <a:lnTo>
                    <a:pt x="192592" y="385666"/>
                  </a:lnTo>
                  <a:lnTo>
                    <a:pt x="148432" y="380573"/>
                  </a:lnTo>
                  <a:lnTo>
                    <a:pt x="107895" y="366066"/>
                  </a:lnTo>
                  <a:lnTo>
                    <a:pt x="72135" y="343302"/>
                  </a:lnTo>
                  <a:lnTo>
                    <a:pt x="42310" y="313440"/>
                  </a:lnTo>
                  <a:lnTo>
                    <a:pt x="19575" y="277636"/>
                  </a:lnTo>
                  <a:lnTo>
                    <a:pt x="5086" y="237047"/>
                  </a:lnTo>
                  <a:lnTo>
                    <a:pt x="0" y="192833"/>
                  </a:lnTo>
                  <a:close/>
                </a:path>
              </a:pathLst>
            </a:custGeom>
            <a:noFill/>
            <a:ln cap="flat" cmpd="sng" w="18850">
              <a:solidFill>
                <a:srgbClr val="648E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064" name="Google Shape;1064;p106"/>
          <p:cNvSpPr txBox="1"/>
          <p:nvPr/>
        </p:nvSpPr>
        <p:spPr>
          <a:xfrm>
            <a:off x="4310800" y="1761056"/>
            <a:ext cx="968100" cy="4359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75">
            <a:sp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254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" sz="13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106"/>
          <p:cNvSpPr txBox="1"/>
          <p:nvPr/>
        </p:nvSpPr>
        <p:spPr>
          <a:xfrm>
            <a:off x="4354005" y="2499336"/>
            <a:ext cx="879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 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Without Stopping Condition 3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1" name="Google Shape;1071;p107"/>
          <p:cNvSpPr txBox="1"/>
          <p:nvPr/>
        </p:nvSpPr>
        <p:spPr>
          <a:xfrm>
            <a:off x="531728" y="1846075"/>
            <a:ext cx="1890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y =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[1]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xor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[2]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072" name="Google Shape;1072;p107"/>
          <p:cNvGraphicFramePr/>
          <p:nvPr/>
        </p:nvGraphicFramePr>
        <p:xfrm>
          <a:off x="531714" y="21928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648850"/>
                <a:gridCol w="639600"/>
                <a:gridCol w="691550"/>
              </a:tblGrid>
              <a:tr h="23070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[1]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</a:t>
                      </a:r>
                      <a:r>
                        <a:rPr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[2]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0600" marB="0" marR="0" marL="0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none" cap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</a:t>
                      </a:r>
                      <a:endParaRPr i="1" sz="1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27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0007E"/>
                    </a:solidFill>
                  </a:tcPr>
                </a:tc>
              </a:tr>
              <a:tr h="17900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0" marR="1016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3" name="Google Shape;1073;p107"/>
          <p:cNvSpPr txBox="1"/>
          <p:nvPr/>
        </p:nvSpPr>
        <p:spPr>
          <a:xfrm>
            <a:off x="3188130" y="1722026"/>
            <a:ext cx="1032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75">
            <a:spAutoFit/>
          </a:bodyPr>
          <a:lstStyle/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y values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True </a:t>
            </a:r>
            <a:r>
              <a:rPr lang="en" sz="15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74" name="Google Shape;1074;p107"/>
          <p:cNvGraphicFramePr/>
          <p:nvPr/>
        </p:nvGraphicFramePr>
        <p:xfrm>
          <a:off x="531538" y="34578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1144725"/>
                <a:gridCol w="1457600"/>
              </a:tblGrid>
              <a:tr h="314300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Tree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7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304800" rtl="0" algn="l">
                        <a:lnSpc>
                          <a:spcPct val="107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 error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9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314300">
                <a:tc>
                  <a:txBody>
                    <a:bodyPr/>
                    <a:lstStyle/>
                    <a:p>
                      <a:pPr indent="0" lvl="0" marL="50800" marR="88900" rtl="0" algn="l">
                        <a:lnSpc>
                          <a:spcPct val="1030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with stopping condition 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  <a:tr h="314300">
                <a:tc>
                  <a:txBody>
                    <a:bodyPr/>
                    <a:lstStyle/>
                    <a:p>
                      <a:pPr indent="0" lvl="0" marL="50800" marR="88900" rtl="0" algn="l">
                        <a:lnSpc>
                          <a:spcPct val="1030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rial"/>
                          <a:ea typeface="Arial"/>
                          <a:cs typeface="Arial"/>
                          <a:sym typeface="Arial"/>
                        </a:rPr>
                        <a:t>without stopping condition 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0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</a:tbl>
          </a:graphicData>
        </a:graphic>
      </p:graphicFrame>
      <p:sp>
        <p:nvSpPr>
          <p:cNvPr id="1075" name="Google Shape;1075;p107"/>
          <p:cNvSpPr txBox="1"/>
          <p:nvPr/>
        </p:nvSpPr>
        <p:spPr>
          <a:xfrm>
            <a:off x="4354005" y="2499336"/>
            <a:ext cx="879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 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07"/>
          <p:cNvSpPr txBox="1"/>
          <p:nvPr/>
        </p:nvSpPr>
        <p:spPr>
          <a:xfrm>
            <a:off x="553345" y="1199791"/>
            <a:ext cx="7561800" cy="250500"/>
          </a:xfrm>
          <a:prstGeom prst="rect">
            <a:avLst/>
          </a:prstGeom>
          <a:solidFill>
            <a:srgbClr val="B0007E"/>
          </a:solidFill>
          <a:ln cap="flat" cmpd="sng" w="18850">
            <a:solidFill>
              <a:srgbClr val="800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4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Condition 3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(stopping when training error doesn’t’ improve) 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 not recommended!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07"/>
          <p:cNvSpPr/>
          <p:nvPr/>
        </p:nvSpPr>
        <p:spPr>
          <a:xfrm>
            <a:off x="5525938" y="2013886"/>
            <a:ext cx="67676" cy="153863"/>
          </a:xfrm>
          <a:custGeom>
            <a:rect b="b" l="l" r="r" t="t"/>
            <a:pathLst>
              <a:path extrusionOk="0" h="204469" w="56514">
                <a:moveTo>
                  <a:pt x="18837" y="147740"/>
                </a:moveTo>
                <a:lnTo>
                  <a:pt x="0" y="147740"/>
                </a:lnTo>
                <a:lnTo>
                  <a:pt x="28257" y="204326"/>
                </a:lnTo>
                <a:lnTo>
                  <a:pt x="51805" y="157171"/>
                </a:lnTo>
                <a:lnTo>
                  <a:pt x="18837" y="157171"/>
                </a:lnTo>
                <a:lnTo>
                  <a:pt x="18837" y="147740"/>
                </a:lnTo>
                <a:close/>
              </a:path>
              <a:path extrusionOk="0" h="204469" w="56514">
                <a:moveTo>
                  <a:pt x="37675" y="0"/>
                </a:moveTo>
                <a:lnTo>
                  <a:pt x="18837" y="0"/>
                </a:lnTo>
                <a:lnTo>
                  <a:pt x="18837" y="157171"/>
                </a:lnTo>
                <a:lnTo>
                  <a:pt x="37677" y="157171"/>
                </a:lnTo>
                <a:lnTo>
                  <a:pt x="37675" y="0"/>
                </a:lnTo>
                <a:close/>
              </a:path>
              <a:path extrusionOk="0" h="204469" w="56514">
                <a:moveTo>
                  <a:pt x="56514" y="147740"/>
                </a:moveTo>
                <a:lnTo>
                  <a:pt x="37677" y="147740"/>
                </a:lnTo>
                <a:lnTo>
                  <a:pt x="37677" y="157171"/>
                </a:lnTo>
                <a:lnTo>
                  <a:pt x="51805" y="157171"/>
                </a:lnTo>
                <a:lnTo>
                  <a:pt x="56514" y="147740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78" name="Google Shape;1078;p107"/>
          <p:cNvSpPr txBox="1"/>
          <p:nvPr/>
        </p:nvSpPr>
        <p:spPr>
          <a:xfrm>
            <a:off x="5132615" y="1622425"/>
            <a:ext cx="854400" cy="4374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150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01600" rtl="0" algn="l">
              <a:lnSpc>
                <a:spcPct val="119062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" sz="13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07"/>
          <p:cNvSpPr txBox="1"/>
          <p:nvPr/>
        </p:nvSpPr>
        <p:spPr>
          <a:xfrm>
            <a:off x="4292515" y="2466600"/>
            <a:ext cx="698400" cy="3603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525">
            <a:sp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07"/>
          <p:cNvSpPr txBox="1"/>
          <p:nvPr/>
        </p:nvSpPr>
        <p:spPr>
          <a:xfrm>
            <a:off x="6176869" y="2466600"/>
            <a:ext cx="757800" cy="3603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525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1" name="Google Shape;1081;p107"/>
          <p:cNvGrpSpPr/>
          <p:nvPr/>
        </p:nvGrpSpPr>
        <p:grpSpPr>
          <a:xfrm>
            <a:off x="4942829" y="2167587"/>
            <a:ext cx="1234496" cy="272555"/>
            <a:chOff x="5092387" y="3176766"/>
            <a:chExt cx="1031239" cy="362585"/>
          </a:xfrm>
        </p:grpSpPr>
        <p:sp>
          <p:nvSpPr>
            <p:cNvPr id="1082" name="Google Shape;1082;p107"/>
            <p:cNvSpPr/>
            <p:nvPr/>
          </p:nvSpPr>
          <p:spPr>
            <a:xfrm>
              <a:off x="5092387" y="3176766"/>
              <a:ext cx="1031239" cy="362585"/>
            </a:xfrm>
            <a:custGeom>
              <a:rect b="b" l="l" r="r" t="t"/>
              <a:pathLst>
                <a:path extrusionOk="0" h="362585" w="1031239">
                  <a:moveTo>
                    <a:pt x="515514" y="0"/>
                  </a:moveTo>
                  <a:lnTo>
                    <a:pt x="0" y="181068"/>
                  </a:lnTo>
                  <a:lnTo>
                    <a:pt x="515514" y="362139"/>
                  </a:lnTo>
                  <a:lnTo>
                    <a:pt x="1031029" y="181068"/>
                  </a:lnTo>
                  <a:lnTo>
                    <a:pt x="515514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83" name="Google Shape;1083;p107"/>
            <p:cNvSpPr/>
            <p:nvPr/>
          </p:nvSpPr>
          <p:spPr>
            <a:xfrm>
              <a:off x="5092387" y="3176766"/>
              <a:ext cx="1031239" cy="362585"/>
            </a:xfrm>
            <a:custGeom>
              <a:rect b="b" l="l" r="r" t="t"/>
              <a:pathLst>
                <a:path extrusionOk="0" h="362585" w="1031239">
                  <a:moveTo>
                    <a:pt x="0" y="181069"/>
                  </a:moveTo>
                  <a:lnTo>
                    <a:pt x="515514" y="0"/>
                  </a:lnTo>
                  <a:lnTo>
                    <a:pt x="1031029" y="181069"/>
                  </a:lnTo>
                  <a:lnTo>
                    <a:pt x="515514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084" name="Google Shape;1084;p107"/>
          <p:cNvSpPr txBox="1"/>
          <p:nvPr/>
        </p:nvSpPr>
        <p:spPr>
          <a:xfrm>
            <a:off x="5386001" y="2210664"/>
            <a:ext cx="345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[1]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107"/>
          <p:cNvSpPr txBox="1"/>
          <p:nvPr/>
        </p:nvSpPr>
        <p:spPr>
          <a:xfrm>
            <a:off x="3710440" y="3489420"/>
            <a:ext cx="740400" cy="3615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75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0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6" name="Google Shape;1086;p107"/>
          <p:cNvGrpSpPr/>
          <p:nvPr/>
        </p:nvGrpSpPr>
        <p:grpSpPr>
          <a:xfrm>
            <a:off x="4010007" y="3042967"/>
            <a:ext cx="1264142" cy="272555"/>
            <a:chOff x="4313152" y="4341300"/>
            <a:chExt cx="1056004" cy="362585"/>
          </a:xfrm>
        </p:grpSpPr>
        <p:sp>
          <p:nvSpPr>
            <p:cNvPr id="1087" name="Google Shape;1087;p107"/>
            <p:cNvSpPr/>
            <p:nvPr/>
          </p:nvSpPr>
          <p:spPr>
            <a:xfrm>
              <a:off x="4313152" y="4341300"/>
              <a:ext cx="1056004" cy="362585"/>
            </a:xfrm>
            <a:custGeom>
              <a:rect b="b" l="l" r="r" t="t"/>
              <a:pathLst>
                <a:path extrusionOk="0" h="362585" w="1056004">
                  <a:moveTo>
                    <a:pt x="527871" y="0"/>
                  </a:moveTo>
                  <a:lnTo>
                    <a:pt x="0" y="181070"/>
                  </a:lnTo>
                  <a:lnTo>
                    <a:pt x="527871" y="362139"/>
                  </a:lnTo>
                  <a:lnTo>
                    <a:pt x="1055744" y="181070"/>
                  </a:lnTo>
                  <a:lnTo>
                    <a:pt x="527871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88" name="Google Shape;1088;p107"/>
            <p:cNvSpPr/>
            <p:nvPr/>
          </p:nvSpPr>
          <p:spPr>
            <a:xfrm>
              <a:off x="4313152" y="4341300"/>
              <a:ext cx="1056004" cy="362585"/>
            </a:xfrm>
            <a:custGeom>
              <a:rect b="b" l="l" r="r" t="t"/>
              <a:pathLst>
                <a:path extrusionOk="0" h="362585" w="1056004">
                  <a:moveTo>
                    <a:pt x="0" y="181069"/>
                  </a:moveTo>
                  <a:lnTo>
                    <a:pt x="527872" y="0"/>
                  </a:lnTo>
                  <a:lnTo>
                    <a:pt x="1055744" y="181069"/>
                  </a:lnTo>
                  <a:lnTo>
                    <a:pt x="527872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089" name="Google Shape;1089;p107"/>
          <p:cNvSpPr txBox="1"/>
          <p:nvPr/>
        </p:nvSpPr>
        <p:spPr>
          <a:xfrm>
            <a:off x="4458130" y="3088144"/>
            <a:ext cx="365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[2]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107"/>
          <p:cNvSpPr txBox="1"/>
          <p:nvPr/>
        </p:nvSpPr>
        <p:spPr>
          <a:xfrm>
            <a:off x="5777778" y="3505780"/>
            <a:ext cx="710700" cy="3615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75">
            <a:sp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07"/>
          <p:cNvSpPr txBox="1"/>
          <p:nvPr/>
        </p:nvSpPr>
        <p:spPr>
          <a:xfrm>
            <a:off x="4792520" y="3496951"/>
            <a:ext cx="733500" cy="3609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2" name="Google Shape;1092;p107"/>
          <p:cNvGrpSpPr/>
          <p:nvPr/>
        </p:nvGrpSpPr>
        <p:grpSpPr>
          <a:xfrm>
            <a:off x="5926655" y="3044177"/>
            <a:ext cx="1258821" cy="272555"/>
            <a:chOff x="5914228" y="4342909"/>
            <a:chExt cx="1051559" cy="362585"/>
          </a:xfrm>
        </p:grpSpPr>
        <p:sp>
          <p:nvSpPr>
            <p:cNvPr id="1093" name="Google Shape;1093;p107"/>
            <p:cNvSpPr/>
            <p:nvPr/>
          </p:nvSpPr>
          <p:spPr>
            <a:xfrm>
              <a:off x="5914228" y="4342909"/>
              <a:ext cx="1051559" cy="362585"/>
            </a:xfrm>
            <a:custGeom>
              <a:rect b="b" l="l" r="r" t="t"/>
              <a:pathLst>
                <a:path extrusionOk="0" h="362585" w="1051559">
                  <a:moveTo>
                    <a:pt x="525733" y="0"/>
                  </a:moveTo>
                  <a:lnTo>
                    <a:pt x="0" y="181070"/>
                  </a:lnTo>
                  <a:lnTo>
                    <a:pt x="525733" y="362139"/>
                  </a:lnTo>
                  <a:lnTo>
                    <a:pt x="1051466" y="181070"/>
                  </a:lnTo>
                  <a:lnTo>
                    <a:pt x="525733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94" name="Google Shape;1094;p107"/>
            <p:cNvSpPr/>
            <p:nvPr/>
          </p:nvSpPr>
          <p:spPr>
            <a:xfrm>
              <a:off x="5914228" y="4342909"/>
              <a:ext cx="1051559" cy="362585"/>
            </a:xfrm>
            <a:custGeom>
              <a:rect b="b" l="l" r="r" t="t"/>
              <a:pathLst>
                <a:path extrusionOk="0" h="362585" w="1051559">
                  <a:moveTo>
                    <a:pt x="0" y="181069"/>
                  </a:moveTo>
                  <a:lnTo>
                    <a:pt x="525733" y="0"/>
                  </a:lnTo>
                  <a:lnTo>
                    <a:pt x="1051466" y="181069"/>
                  </a:lnTo>
                  <a:lnTo>
                    <a:pt x="525733" y="362139"/>
                  </a:lnTo>
                  <a:lnTo>
                    <a:pt x="0" y="181069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095" name="Google Shape;1095;p107"/>
          <p:cNvSpPr txBox="1"/>
          <p:nvPr/>
        </p:nvSpPr>
        <p:spPr>
          <a:xfrm>
            <a:off x="6372167" y="3088144"/>
            <a:ext cx="365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[2]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07"/>
          <p:cNvSpPr txBox="1"/>
          <p:nvPr/>
        </p:nvSpPr>
        <p:spPr>
          <a:xfrm>
            <a:off x="6855585" y="3530419"/>
            <a:ext cx="666000" cy="3618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0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07"/>
          <p:cNvSpPr/>
          <p:nvPr/>
        </p:nvSpPr>
        <p:spPr>
          <a:xfrm>
            <a:off x="4607934" y="2834754"/>
            <a:ext cx="67676" cy="208337"/>
          </a:xfrm>
          <a:custGeom>
            <a:rect b="b" l="l" r="r" t="t"/>
            <a:pathLst>
              <a:path extrusionOk="0" h="276860" w="56514">
                <a:moveTo>
                  <a:pt x="18839" y="220205"/>
                </a:moveTo>
                <a:lnTo>
                  <a:pt x="0" y="220205"/>
                </a:lnTo>
                <a:lnTo>
                  <a:pt x="28257" y="276791"/>
                </a:lnTo>
                <a:lnTo>
                  <a:pt x="51805" y="229636"/>
                </a:lnTo>
                <a:lnTo>
                  <a:pt x="18839" y="229636"/>
                </a:lnTo>
                <a:lnTo>
                  <a:pt x="18839" y="220205"/>
                </a:lnTo>
                <a:close/>
              </a:path>
              <a:path extrusionOk="0" h="276860" w="56514">
                <a:moveTo>
                  <a:pt x="37677" y="0"/>
                </a:moveTo>
                <a:lnTo>
                  <a:pt x="18839" y="0"/>
                </a:lnTo>
                <a:lnTo>
                  <a:pt x="18839" y="229636"/>
                </a:lnTo>
                <a:lnTo>
                  <a:pt x="37677" y="229636"/>
                </a:lnTo>
                <a:lnTo>
                  <a:pt x="37677" y="0"/>
                </a:lnTo>
                <a:close/>
              </a:path>
              <a:path extrusionOk="0" h="276860" w="56514">
                <a:moveTo>
                  <a:pt x="56514" y="220205"/>
                </a:moveTo>
                <a:lnTo>
                  <a:pt x="37677" y="220205"/>
                </a:lnTo>
                <a:lnTo>
                  <a:pt x="37677" y="229636"/>
                </a:lnTo>
                <a:lnTo>
                  <a:pt x="51805" y="229636"/>
                </a:lnTo>
                <a:lnTo>
                  <a:pt x="56514" y="220205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98" name="Google Shape;1098;p107"/>
          <p:cNvSpPr/>
          <p:nvPr/>
        </p:nvSpPr>
        <p:spPr>
          <a:xfrm>
            <a:off x="6521970" y="2835111"/>
            <a:ext cx="67676" cy="209292"/>
          </a:xfrm>
          <a:custGeom>
            <a:rect b="b" l="l" r="r" t="t"/>
            <a:pathLst>
              <a:path extrusionOk="0" h="278129" w="56514">
                <a:moveTo>
                  <a:pt x="18837" y="221340"/>
                </a:moveTo>
                <a:lnTo>
                  <a:pt x="0" y="221340"/>
                </a:lnTo>
                <a:lnTo>
                  <a:pt x="28257" y="277925"/>
                </a:lnTo>
                <a:lnTo>
                  <a:pt x="51805" y="230770"/>
                </a:lnTo>
                <a:lnTo>
                  <a:pt x="18837" y="230770"/>
                </a:lnTo>
                <a:lnTo>
                  <a:pt x="18837" y="221340"/>
                </a:lnTo>
                <a:close/>
              </a:path>
              <a:path extrusionOk="0" h="278129" w="56514">
                <a:moveTo>
                  <a:pt x="37675" y="221339"/>
                </a:moveTo>
                <a:lnTo>
                  <a:pt x="18837" y="221340"/>
                </a:lnTo>
                <a:lnTo>
                  <a:pt x="18837" y="230770"/>
                </a:lnTo>
                <a:lnTo>
                  <a:pt x="37675" y="230770"/>
                </a:lnTo>
                <a:lnTo>
                  <a:pt x="37675" y="221339"/>
                </a:lnTo>
                <a:close/>
              </a:path>
              <a:path extrusionOk="0" h="278129" w="56514">
                <a:moveTo>
                  <a:pt x="56514" y="221339"/>
                </a:moveTo>
                <a:lnTo>
                  <a:pt x="37675" y="221339"/>
                </a:lnTo>
                <a:lnTo>
                  <a:pt x="37675" y="230770"/>
                </a:lnTo>
                <a:lnTo>
                  <a:pt x="51805" y="230770"/>
                </a:lnTo>
                <a:lnTo>
                  <a:pt x="56514" y="221339"/>
                </a:lnTo>
                <a:close/>
              </a:path>
              <a:path extrusionOk="0" h="278129" w="56514">
                <a:moveTo>
                  <a:pt x="37675" y="0"/>
                </a:moveTo>
                <a:lnTo>
                  <a:pt x="18836" y="0"/>
                </a:lnTo>
                <a:lnTo>
                  <a:pt x="18837" y="221340"/>
                </a:lnTo>
                <a:lnTo>
                  <a:pt x="37675" y="221339"/>
                </a:lnTo>
                <a:lnTo>
                  <a:pt x="37675" y="0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1099" name="Google Shape;1099;p107"/>
          <p:cNvGrpSpPr/>
          <p:nvPr/>
        </p:nvGrpSpPr>
        <p:grpSpPr>
          <a:xfrm>
            <a:off x="4641924" y="2297650"/>
            <a:ext cx="1913882" cy="169452"/>
            <a:chOff x="4841026" y="3349791"/>
            <a:chExt cx="1598765" cy="225425"/>
          </a:xfrm>
        </p:grpSpPr>
        <p:sp>
          <p:nvSpPr>
            <p:cNvPr id="1100" name="Google Shape;1100;p107"/>
            <p:cNvSpPr/>
            <p:nvPr/>
          </p:nvSpPr>
          <p:spPr>
            <a:xfrm>
              <a:off x="4841026" y="3349791"/>
              <a:ext cx="251254" cy="225425"/>
            </a:xfrm>
            <a:custGeom>
              <a:rect b="b" l="l" r="r" t="t"/>
              <a:pathLst>
                <a:path extrusionOk="0" h="225425" w="377825">
                  <a:moveTo>
                    <a:pt x="377796" y="0"/>
                  </a:moveTo>
                  <a:lnTo>
                    <a:pt x="0" y="0"/>
                  </a:lnTo>
                  <a:lnTo>
                    <a:pt x="0" y="224946"/>
                  </a:lnTo>
                </a:path>
              </a:pathLst>
            </a:custGeom>
            <a:noFill/>
            <a:ln cap="flat" cmpd="sng" w="188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01" name="Google Shape;1101;p107"/>
            <p:cNvSpPr/>
            <p:nvPr/>
          </p:nvSpPr>
          <p:spPr>
            <a:xfrm>
              <a:off x="6117342" y="3349791"/>
              <a:ext cx="322449" cy="225425"/>
            </a:xfrm>
            <a:custGeom>
              <a:rect b="b" l="l" r="r" t="t"/>
              <a:pathLst>
                <a:path extrusionOk="0" h="225425" w="443229">
                  <a:moveTo>
                    <a:pt x="0" y="0"/>
                  </a:moveTo>
                  <a:lnTo>
                    <a:pt x="442978" y="0"/>
                  </a:lnTo>
                  <a:lnTo>
                    <a:pt x="442978" y="224946"/>
                  </a:lnTo>
                </a:path>
              </a:pathLst>
            </a:custGeom>
            <a:noFill/>
            <a:ln cap="flat" cmpd="sng" w="188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1102" name="Google Shape;1102;p107"/>
          <p:cNvGrpSpPr/>
          <p:nvPr/>
        </p:nvGrpSpPr>
        <p:grpSpPr>
          <a:xfrm>
            <a:off x="4716542" y="4055594"/>
            <a:ext cx="886345" cy="290216"/>
            <a:chOff x="4903358" y="5688415"/>
            <a:chExt cx="740410" cy="386079"/>
          </a:xfrm>
        </p:grpSpPr>
        <p:sp>
          <p:nvSpPr>
            <p:cNvPr id="1103" name="Google Shape;1103;p107"/>
            <p:cNvSpPr/>
            <p:nvPr/>
          </p:nvSpPr>
          <p:spPr>
            <a:xfrm>
              <a:off x="4903358" y="5688415"/>
              <a:ext cx="740410" cy="386079"/>
            </a:xfrm>
            <a:custGeom>
              <a:rect b="b" l="l" r="r" t="t"/>
              <a:pathLst>
                <a:path extrusionOk="0" h="386079" w="740410">
                  <a:moveTo>
                    <a:pt x="547377" y="0"/>
                  </a:moveTo>
                  <a:lnTo>
                    <a:pt x="192592" y="0"/>
                  </a:lnTo>
                  <a:lnTo>
                    <a:pt x="148433" y="5092"/>
                  </a:lnTo>
                  <a:lnTo>
                    <a:pt x="107895" y="19599"/>
                  </a:lnTo>
                  <a:lnTo>
                    <a:pt x="72135" y="42363"/>
                  </a:lnTo>
                  <a:lnTo>
                    <a:pt x="42310" y="72226"/>
                  </a:lnTo>
                  <a:lnTo>
                    <a:pt x="19575" y="108030"/>
                  </a:lnTo>
                  <a:lnTo>
                    <a:pt x="5086" y="148619"/>
                  </a:lnTo>
                  <a:lnTo>
                    <a:pt x="0" y="192832"/>
                  </a:lnTo>
                  <a:lnTo>
                    <a:pt x="5086" y="237048"/>
                  </a:lnTo>
                  <a:lnTo>
                    <a:pt x="19575" y="277636"/>
                  </a:lnTo>
                  <a:lnTo>
                    <a:pt x="42310" y="313440"/>
                  </a:lnTo>
                  <a:lnTo>
                    <a:pt x="72135" y="343303"/>
                  </a:lnTo>
                  <a:lnTo>
                    <a:pt x="107895" y="366066"/>
                  </a:lnTo>
                  <a:lnTo>
                    <a:pt x="148433" y="380573"/>
                  </a:lnTo>
                  <a:lnTo>
                    <a:pt x="192592" y="385665"/>
                  </a:lnTo>
                  <a:lnTo>
                    <a:pt x="547377" y="385667"/>
                  </a:lnTo>
                  <a:lnTo>
                    <a:pt x="591536" y="380574"/>
                  </a:lnTo>
                  <a:lnTo>
                    <a:pt x="632074" y="366067"/>
                  </a:lnTo>
                  <a:lnTo>
                    <a:pt x="667833" y="343303"/>
                  </a:lnTo>
                  <a:lnTo>
                    <a:pt x="697658" y="313441"/>
                  </a:lnTo>
                  <a:lnTo>
                    <a:pt x="720393" y="277637"/>
                  </a:lnTo>
                  <a:lnTo>
                    <a:pt x="734882" y="237048"/>
                  </a:lnTo>
                  <a:lnTo>
                    <a:pt x="739970" y="192834"/>
                  </a:lnTo>
                  <a:lnTo>
                    <a:pt x="734884" y="148619"/>
                  </a:lnTo>
                  <a:lnTo>
                    <a:pt x="720395" y="108030"/>
                  </a:lnTo>
                  <a:lnTo>
                    <a:pt x="697660" y="72226"/>
                  </a:lnTo>
                  <a:lnTo>
                    <a:pt x="667834" y="42363"/>
                  </a:lnTo>
                  <a:lnTo>
                    <a:pt x="632075" y="19599"/>
                  </a:lnTo>
                  <a:lnTo>
                    <a:pt x="591537" y="5092"/>
                  </a:lnTo>
                  <a:lnTo>
                    <a:pt x="547377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04" name="Google Shape;1104;p107"/>
            <p:cNvSpPr/>
            <p:nvPr/>
          </p:nvSpPr>
          <p:spPr>
            <a:xfrm>
              <a:off x="4903358" y="5688415"/>
              <a:ext cx="740410" cy="386079"/>
            </a:xfrm>
            <a:custGeom>
              <a:rect b="b" l="l" r="r" t="t"/>
              <a:pathLst>
                <a:path extrusionOk="0" h="386079" w="740410">
                  <a:moveTo>
                    <a:pt x="0" y="192833"/>
                  </a:moveTo>
                  <a:lnTo>
                    <a:pt x="5086" y="148618"/>
                  </a:lnTo>
                  <a:lnTo>
                    <a:pt x="19575" y="108030"/>
                  </a:lnTo>
                  <a:lnTo>
                    <a:pt x="42310" y="72225"/>
                  </a:lnTo>
                  <a:lnTo>
                    <a:pt x="72135" y="42363"/>
                  </a:lnTo>
                  <a:lnTo>
                    <a:pt x="107895" y="19599"/>
                  </a:lnTo>
                  <a:lnTo>
                    <a:pt x="148433" y="5092"/>
                  </a:lnTo>
                  <a:lnTo>
                    <a:pt x="192592" y="0"/>
                  </a:lnTo>
                  <a:lnTo>
                    <a:pt x="547377" y="0"/>
                  </a:lnTo>
                  <a:lnTo>
                    <a:pt x="591537" y="5092"/>
                  </a:lnTo>
                  <a:lnTo>
                    <a:pt x="632075" y="19599"/>
                  </a:lnTo>
                  <a:lnTo>
                    <a:pt x="667834" y="42363"/>
                  </a:lnTo>
                  <a:lnTo>
                    <a:pt x="697660" y="72225"/>
                  </a:lnTo>
                  <a:lnTo>
                    <a:pt x="720395" y="108030"/>
                  </a:lnTo>
                  <a:lnTo>
                    <a:pt x="734883" y="148618"/>
                  </a:lnTo>
                  <a:lnTo>
                    <a:pt x="739970" y="192833"/>
                  </a:lnTo>
                  <a:lnTo>
                    <a:pt x="734883" y="237048"/>
                  </a:lnTo>
                  <a:lnTo>
                    <a:pt x="720394" y="277636"/>
                  </a:lnTo>
                  <a:lnTo>
                    <a:pt x="697659" y="313441"/>
                  </a:lnTo>
                  <a:lnTo>
                    <a:pt x="667833" y="343303"/>
                  </a:lnTo>
                  <a:lnTo>
                    <a:pt x="632074" y="366067"/>
                  </a:lnTo>
                  <a:lnTo>
                    <a:pt x="591536" y="380574"/>
                  </a:lnTo>
                  <a:lnTo>
                    <a:pt x="547376" y="385666"/>
                  </a:lnTo>
                  <a:lnTo>
                    <a:pt x="192592" y="385666"/>
                  </a:lnTo>
                  <a:lnTo>
                    <a:pt x="148433" y="380573"/>
                  </a:lnTo>
                  <a:lnTo>
                    <a:pt x="107895" y="366066"/>
                  </a:lnTo>
                  <a:lnTo>
                    <a:pt x="72135" y="343302"/>
                  </a:lnTo>
                  <a:lnTo>
                    <a:pt x="42310" y="313440"/>
                  </a:lnTo>
                  <a:lnTo>
                    <a:pt x="19575" y="277635"/>
                  </a:lnTo>
                  <a:lnTo>
                    <a:pt x="5086" y="237047"/>
                  </a:lnTo>
                  <a:lnTo>
                    <a:pt x="0" y="192832"/>
                  </a:lnTo>
                  <a:close/>
                </a:path>
              </a:pathLst>
            </a:custGeom>
            <a:noFill/>
            <a:ln cap="flat" cmpd="sng" w="18850">
              <a:solidFill>
                <a:srgbClr val="648E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105" name="Google Shape;1105;p107"/>
          <p:cNvSpPr txBox="1"/>
          <p:nvPr/>
        </p:nvSpPr>
        <p:spPr>
          <a:xfrm>
            <a:off x="4931955" y="4109961"/>
            <a:ext cx="455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6" name="Google Shape;1106;p107"/>
          <p:cNvGrpSpPr/>
          <p:nvPr/>
        </p:nvGrpSpPr>
        <p:grpSpPr>
          <a:xfrm>
            <a:off x="6742456" y="4067797"/>
            <a:ext cx="886344" cy="290216"/>
            <a:chOff x="6595709" y="5704649"/>
            <a:chExt cx="740409" cy="386079"/>
          </a:xfrm>
        </p:grpSpPr>
        <p:sp>
          <p:nvSpPr>
            <p:cNvPr id="1107" name="Google Shape;1107;p107"/>
            <p:cNvSpPr/>
            <p:nvPr/>
          </p:nvSpPr>
          <p:spPr>
            <a:xfrm>
              <a:off x="6595709" y="5704649"/>
              <a:ext cx="740409" cy="386079"/>
            </a:xfrm>
            <a:custGeom>
              <a:rect b="b" l="l" r="r" t="t"/>
              <a:pathLst>
                <a:path extrusionOk="0" h="386079" w="740409">
                  <a:moveTo>
                    <a:pt x="547377" y="0"/>
                  </a:moveTo>
                  <a:lnTo>
                    <a:pt x="192592" y="0"/>
                  </a:lnTo>
                  <a:lnTo>
                    <a:pt x="148433" y="5092"/>
                  </a:lnTo>
                  <a:lnTo>
                    <a:pt x="107895" y="19599"/>
                  </a:lnTo>
                  <a:lnTo>
                    <a:pt x="72135" y="42363"/>
                  </a:lnTo>
                  <a:lnTo>
                    <a:pt x="42310" y="72225"/>
                  </a:lnTo>
                  <a:lnTo>
                    <a:pt x="19575" y="108030"/>
                  </a:lnTo>
                  <a:lnTo>
                    <a:pt x="5086" y="148618"/>
                  </a:lnTo>
                  <a:lnTo>
                    <a:pt x="0" y="192832"/>
                  </a:lnTo>
                  <a:lnTo>
                    <a:pt x="5086" y="237048"/>
                  </a:lnTo>
                  <a:lnTo>
                    <a:pt x="19575" y="277636"/>
                  </a:lnTo>
                  <a:lnTo>
                    <a:pt x="42311" y="313441"/>
                  </a:lnTo>
                  <a:lnTo>
                    <a:pt x="72137" y="343303"/>
                  </a:lnTo>
                  <a:lnTo>
                    <a:pt x="107898" y="366067"/>
                  </a:lnTo>
                  <a:lnTo>
                    <a:pt x="148444" y="380574"/>
                  </a:lnTo>
                  <a:lnTo>
                    <a:pt x="192592" y="385665"/>
                  </a:lnTo>
                  <a:lnTo>
                    <a:pt x="547388" y="385665"/>
                  </a:lnTo>
                  <a:lnTo>
                    <a:pt x="591541" y="380573"/>
                  </a:lnTo>
                  <a:lnTo>
                    <a:pt x="632077" y="366066"/>
                  </a:lnTo>
                  <a:lnTo>
                    <a:pt x="667835" y="343302"/>
                  </a:lnTo>
                  <a:lnTo>
                    <a:pt x="697660" y="313440"/>
                  </a:lnTo>
                  <a:lnTo>
                    <a:pt x="720395" y="277635"/>
                  </a:lnTo>
                  <a:lnTo>
                    <a:pt x="734884" y="237047"/>
                  </a:lnTo>
                  <a:lnTo>
                    <a:pt x="739970" y="192832"/>
                  </a:lnTo>
                  <a:lnTo>
                    <a:pt x="734884" y="148618"/>
                  </a:lnTo>
                  <a:lnTo>
                    <a:pt x="720395" y="108030"/>
                  </a:lnTo>
                  <a:lnTo>
                    <a:pt x="697660" y="72225"/>
                  </a:lnTo>
                  <a:lnTo>
                    <a:pt x="667834" y="42363"/>
                  </a:lnTo>
                  <a:lnTo>
                    <a:pt x="632075" y="19599"/>
                  </a:lnTo>
                  <a:lnTo>
                    <a:pt x="591537" y="5092"/>
                  </a:lnTo>
                  <a:lnTo>
                    <a:pt x="54737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08" name="Google Shape;1108;p107"/>
            <p:cNvSpPr/>
            <p:nvPr/>
          </p:nvSpPr>
          <p:spPr>
            <a:xfrm>
              <a:off x="6595709" y="5704649"/>
              <a:ext cx="740409" cy="386079"/>
            </a:xfrm>
            <a:custGeom>
              <a:rect b="b" l="l" r="r" t="t"/>
              <a:pathLst>
                <a:path extrusionOk="0" h="386079" w="740409">
                  <a:moveTo>
                    <a:pt x="0" y="192833"/>
                  </a:moveTo>
                  <a:lnTo>
                    <a:pt x="5086" y="148618"/>
                  </a:lnTo>
                  <a:lnTo>
                    <a:pt x="19575" y="108030"/>
                  </a:lnTo>
                  <a:lnTo>
                    <a:pt x="42310" y="72225"/>
                  </a:lnTo>
                  <a:lnTo>
                    <a:pt x="72135" y="42363"/>
                  </a:lnTo>
                  <a:lnTo>
                    <a:pt x="107895" y="19599"/>
                  </a:lnTo>
                  <a:lnTo>
                    <a:pt x="148433" y="5092"/>
                  </a:lnTo>
                  <a:lnTo>
                    <a:pt x="192592" y="0"/>
                  </a:lnTo>
                  <a:lnTo>
                    <a:pt x="547377" y="0"/>
                  </a:lnTo>
                  <a:lnTo>
                    <a:pt x="591537" y="5092"/>
                  </a:lnTo>
                  <a:lnTo>
                    <a:pt x="632075" y="19599"/>
                  </a:lnTo>
                  <a:lnTo>
                    <a:pt x="667834" y="42363"/>
                  </a:lnTo>
                  <a:lnTo>
                    <a:pt x="697660" y="72225"/>
                  </a:lnTo>
                  <a:lnTo>
                    <a:pt x="720395" y="108030"/>
                  </a:lnTo>
                  <a:lnTo>
                    <a:pt x="734883" y="148618"/>
                  </a:lnTo>
                  <a:lnTo>
                    <a:pt x="739970" y="192833"/>
                  </a:lnTo>
                  <a:lnTo>
                    <a:pt x="734883" y="237048"/>
                  </a:lnTo>
                  <a:lnTo>
                    <a:pt x="720394" y="277636"/>
                  </a:lnTo>
                  <a:lnTo>
                    <a:pt x="697659" y="313441"/>
                  </a:lnTo>
                  <a:lnTo>
                    <a:pt x="667833" y="343303"/>
                  </a:lnTo>
                  <a:lnTo>
                    <a:pt x="632074" y="366067"/>
                  </a:lnTo>
                  <a:lnTo>
                    <a:pt x="591536" y="380574"/>
                  </a:lnTo>
                  <a:lnTo>
                    <a:pt x="547376" y="385666"/>
                  </a:lnTo>
                  <a:lnTo>
                    <a:pt x="192592" y="385666"/>
                  </a:lnTo>
                  <a:lnTo>
                    <a:pt x="148433" y="380573"/>
                  </a:lnTo>
                  <a:lnTo>
                    <a:pt x="107895" y="366066"/>
                  </a:lnTo>
                  <a:lnTo>
                    <a:pt x="72135" y="343302"/>
                  </a:lnTo>
                  <a:lnTo>
                    <a:pt x="42310" y="313440"/>
                  </a:lnTo>
                  <a:lnTo>
                    <a:pt x="19575" y="277635"/>
                  </a:lnTo>
                  <a:lnTo>
                    <a:pt x="5086" y="237047"/>
                  </a:lnTo>
                  <a:lnTo>
                    <a:pt x="0" y="192832"/>
                  </a:lnTo>
                  <a:close/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109" name="Google Shape;1109;p107"/>
          <p:cNvSpPr txBox="1"/>
          <p:nvPr/>
        </p:nvSpPr>
        <p:spPr>
          <a:xfrm>
            <a:off x="6938079" y="4121416"/>
            <a:ext cx="494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0" name="Google Shape;1110;p107"/>
          <p:cNvGrpSpPr/>
          <p:nvPr/>
        </p:nvGrpSpPr>
        <p:grpSpPr>
          <a:xfrm>
            <a:off x="3640821" y="4038549"/>
            <a:ext cx="886345" cy="290216"/>
            <a:chOff x="4004752" y="5665740"/>
            <a:chExt cx="740410" cy="386079"/>
          </a:xfrm>
        </p:grpSpPr>
        <p:sp>
          <p:nvSpPr>
            <p:cNvPr id="1111" name="Google Shape;1111;p107"/>
            <p:cNvSpPr/>
            <p:nvPr/>
          </p:nvSpPr>
          <p:spPr>
            <a:xfrm>
              <a:off x="4004752" y="5665740"/>
              <a:ext cx="740410" cy="386079"/>
            </a:xfrm>
            <a:custGeom>
              <a:rect b="b" l="l" r="r" t="t"/>
              <a:pathLst>
                <a:path extrusionOk="0" h="386079" w="740410">
                  <a:moveTo>
                    <a:pt x="547377" y="0"/>
                  </a:moveTo>
                  <a:lnTo>
                    <a:pt x="192592" y="0"/>
                  </a:lnTo>
                  <a:lnTo>
                    <a:pt x="148433" y="5092"/>
                  </a:lnTo>
                  <a:lnTo>
                    <a:pt x="107895" y="19599"/>
                  </a:lnTo>
                  <a:lnTo>
                    <a:pt x="72135" y="42363"/>
                  </a:lnTo>
                  <a:lnTo>
                    <a:pt x="42310" y="72225"/>
                  </a:lnTo>
                  <a:lnTo>
                    <a:pt x="19575" y="108030"/>
                  </a:lnTo>
                  <a:lnTo>
                    <a:pt x="5086" y="148618"/>
                  </a:lnTo>
                  <a:lnTo>
                    <a:pt x="0" y="192832"/>
                  </a:lnTo>
                  <a:lnTo>
                    <a:pt x="5086" y="237047"/>
                  </a:lnTo>
                  <a:lnTo>
                    <a:pt x="19575" y="277635"/>
                  </a:lnTo>
                  <a:lnTo>
                    <a:pt x="42310" y="313440"/>
                  </a:lnTo>
                  <a:lnTo>
                    <a:pt x="72135" y="343302"/>
                  </a:lnTo>
                  <a:lnTo>
                    <a:pt x="107895" y="366066"/>
                  </a:lnTo>
                  <a:lnTo>
                    <a:pt x="148433" y="380573"/>
                  </a:lnTo>
                  <a:lnTo>
                    <a:pt x="192592" y="385665"/>
                  </a:lnTo>
                  <a:lnTo>
                    <a:pt x="547377" y="385667"/>
                  </a:lnTo>
                  <a:lnTo>
                    <a:pt x="591536" y="380574"/>
                  </a:lnTo>
                  <a:lnTo>
                    <a:pt x="632074" y="366067"/>
                  </a:lnTo>
                  <a:lnTo>
                    <a:pt x="667833" y="343303"/>
                  </a:lnTo>
                  <a:lnTo>
                    <a:pt x="697658" y="313441"/>
                  </a:lnTo>
                  <a:lnTo>
                    <a:pt x="720393" y="277636"/>
                  </a:lnTo>
                  <a:lnTo>
                    <a:pt x="734882" y="237048"/>
                  </a:lnTo>
                  <a:lnTo>
                    <a:pt x="739970" y="192832"/>
                  </a:lnTo>
                  <a:lnTo>
                    <a:pt x="734884" y="148618"/>
                  </a:lnTo>
                  <a:lnTo>
                    <a:pt x="720395" y="108030"/>
                  </a:lnTo>
                  <a:lnTo>
                    <a:pt x="697660" y="72225"/>
                  </a:lnTo>
                  <a:lnTo>
                    <a:pt x="667834" y="42363"/>
                  </a:lnTo>
                  <a:lnTo>
                    <a:pt x="632075" y="19599"/>
                  </a:lnTo>
                  <a:lnTo>
                    <a:pt x="591537" y="5092"/>
                  </a:lnTo>
                  <a:lnTo>
                    <a:pt x="54737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12" name="Google Shape;1112;p107"/>
            <p:cNvSpPr/>
            <p:nvPr/>
          </p:nvSpPr>
          <p:spPr>
            <a:xfrm>
              <a:off x="4004752" y="5665740"/>
              <a:ext cx="740410" cy="386079"/>
            </a:xfrm>
            <a:custGeom>
              <a:rect b="b" l="l" r="r" t="t"/>
              <a:pathLst>
                <a:path extrusionOk="0" h="386079" w="740410">
                  <a:moveTo>
                    <a:pt x="0" y="192833"/>
                  </a:moveTo>
                  <a:lnTo>
                    <a:pt x="5086" y="148618"/>
                  </a:lnTo>
                  <a:lnTo>
                    <a:pt x="19575" y="108030"/>
                  </a:lnTo>
                  <a:lnTo>
                    <a:pt x="42310" y="72225"/>
                  </a:lnTo>
                  <a:lnTo>
                    <a:pt x="72135" y="42363"/>
                  </a:lnTo>
                  <a:lnTo>
                    <a:pt x="107895" y="19599"/>
                  </a:lnTo>
                  <a:lnTo>
                    <a:pt x="148433" y="5092"/>
                  </a:lnTo>
                  <a:lnTo>
                    <a:pt x="192592" y="0"/>
                  </a:lnTo>
                  <a:lnTo>
                    <a:pt x="547377" y="0"/>
                  </a:lnTo>
                  <a:lnTo>
                    <a:pt x="591537" y="5092"/>
                  </a:lnTo>
                  <a:lnTo>
                    <a:pt x="632075" y="19599"/>
                  </a:lnTo>
                  <a:lnTo>
                    <a:pt x="667834" y="42363"/>
                  </a:lnTo>
                  <a:lnTo>
                    <a:pt x="697660" y="72225"/>
                  </a:lnTo>
                  <a:lnTo>
                    <a:pt x="720395" y="108030"/>
                  </a:lnTo>
                  <a:lnTo>
                    <a:pt x="734883" y="148618"/>
                  </a:lnTo>
                  <a:lnTo>
                    <a:pt x="739970" y="192833"/>
                  </a:lnTo>
                  <a:lnTo>
                    <a:pt x="734883" y="237048"/>
                  </a:lnTo>
                  <a:lnTo>
                    <a:pt x="720394" y="277636"/>
                  </a:lnTo>
                  <a:lnTo>
                    <a:pt x="697659" y="313441"/>
                  </a:lnTo>
                  <a:lnTo>
                    <a:pt x="667833" y="343303"/>
                  </a:lnTo>
                  <a:lnTo>
                    <a:pt x="632074" y="366067"/>
                  </a:lnTo>
                  <a:lnTo>
                    <a:pt x="591536" y="380574"/>
                  </a:lnTo>
                  <a:lnTo>
                    <a:pt x="547376" y="385666"/>
                  </a:lnTo>
                  <a:lnTo>
                    <a:pt x="192592" y="385666"/>
                  </a:lnTo>
                  <a:lnTo>
                    <a:pt x="148433" y="380573"/>
                  </a:lnTo>
                  <a:lnTo>
                    <a:pt x="107895" y="366066"/>
                  </a:lnTo>
                  <a:lnTo>
                    <a:pt x="72135" y="343302"/>
                  </a:lnTo>
                  <a:lnTo>
                    <a:pt x="42310" y="313440"/>
                  </a:lnTo>
                  <a:lnTo>
                    <a:pt x="19575" y="277635"/>
                  </a:lnTo>
                  <a:lnTo>
                    <a:pt x="5086" y="237047"/>
                  </a:lnTo>
                  <a:lnTo>
                    <a:pt x="0" y="192832"/>
                  </a:lnTo>
                  <a:close/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113" name="Google Shape;1113;p107"/>
          <p:cNvSpPr txBox="1"/>
          <p:nvPr/>
        </p:nvSpPr>
        <p:spPr>
          <a:xfrm>
            <a:off x="3836532" y="4091632"/>
            <a:ext cx="494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4" name="Google Shape;1114;p107"/>
          <p:cNvGrpSpPr/>
          <p:nvPr/>
        </p:nvGrpSpPr>
        <p:grpSpPr>
          <a:xfrm>
            <a:off x="5694037" y="4067797"/>
            <a:ext cx="886345" cy="290216"/>
            <a:chOff x="5719910" y="5704649"/>
            <a:chExt cx="740410" cy="386079"/>
          </a:xfrm>
        </p:grpSpPr>
        <p:sp>
          <p:nvSpPr>
            <p:cNvPr id="1115" name="Google Shape;1115;p107"/>
            <p:cNvSpPr/>
            <p:nvPr/>
          </p:nvSpPr>
          <p:spPr>
            <a:xfrm>
              <a:off x="5719910" y="5704649"/>
              <a:ext cx="740410" cy="386079"/>
            </a:xfrm>
            <a:custGeom>
              <a:rect b="b" l="l" r="r" t="t"/>
              <a:pathLst>
                <a:path extrusionOk="0" h="386079" w="740410">
                  <a:moveTo>
                    <a:pt x="547378" y="0"/>
                  </a:moveTo>
                  <a:lnTo>
                    <a:pt x="192592" y="0"/>
                  </a:lnTo>
                  <a:lnTo>
                    <a:pt x="148433" y="5092"/>
                  </a:lnTo>
                  <a:lnTo>
                    <a:pt x="107895" y="19599"/>
                  </a:lnTo>
                  <a:lnTo>
                    <a:pt x="72136" y="42363"/>
                  </a:lnTo>
                  <a:lnTo>
                    <a:pt x="42310" y="72225"/>
                  </a:lnTo>
                  <a:lnTo>
                    <a:pt x="19575" y="108030"/>
                  </a:lnTo>
                  <a:lnTo>
                    <a:pt x="5086" y="148618"/>
                  </a:lnTo>
                  <a:lnTo>
                    <a:pt x="0" y="192832"/>
                  </a:lnTo>
                  <a:lnTo>
                    <a:pt x="5086" y="237048"/>
                  </a:lnTo>
                  <a:lnTo>
                    <a:pt x="19576" y="277636"/>
                  </a:lnTo>
                  <a:lnTo>
                    <a:pt x="42311" y="313441"/>
                  </a:lnTo>
                  <a:lnTo>
                    <a:pt x="72138" y="343303"/>
                  </a:lnTo>
                  <a:lnTo>
                    <a:pt x="107899" y="366067"/>
                  </a:lnTo>
                  <a:lnTo>
                    <a:pt x="148444" y="380574"/>
                  </a:lnTo>
                  <a:lnTo>
                    <a:pt x="192592" y="385665"/>
                  </a:lnTo>
                  <a:lnTo>
                    <a:pt x="547388" y="385665"/>
                  </a:lnTo>
                  <a:lnTo>
                    <a:pt x="591541" y="380573"/>
                  </a:lnTo>
                  <a:lnTo>
                    <a:pt x="632077" y="366066"/>
                  </a:lnTo>
                  <a:lnTo>
                    <a:pt x="667835" y="343302"/>
                  </a:lnTo>
                  <a:lnTo>
                    <a:pt x="697660" y="313440"/>
                  </a:lnTo>
                  <a:lnTo>
                    <a:pt x="720395" y="277635"/>
                  </a:lnTo>
                  <a:lnTo>
                    <a:pt x="734884" y="237047"/>
                  </a:lnTo>
                  <a:lnTo>
                    <a:pt x="739970" y="192832"/>
                  </a:lnTo>
                  <a:lnTo>
                    <a:pt x="734884" y="148618"/>
                  </a:lnTo>
                  <a:lnTo>
                    <a:pt x="720395" y="108030"/>
                  </a:lnTo>
                  <a:lnTo>
                    <a:pt x="697660" y="72225"/>
                  </a:lnTo>
                  <a:lnTo>
                    <a:pt x="667834" y="42363"/>
                  </a:lnTo>
                  <a:lnTo>
                    <a:pt x="632075" y="19599"/>
                  </a:lnTo>
                  <a:lnTo>
                    <a:pt x="591538" y="5092"/>
                  </a:lnTo>
                  <a:lnTo>
                    <a:pt x="547378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16" name="Google Shape;1116;p107"/>
            <p:cNvSpPr/>
            <p:nvPr/>
          </p:nvSpPr>
          <p:spPr>
            <a:xfrm>
              <a:off x="5719910" y="5704649"/>
              <a:ext cx="740410" cy="386079"/>
            </a:xfrm>
            <a:custGeom>
              <a:rect b="b" l="l" r="r" t="t"/>
              <a:pathLst>
                <a:path extrusionOk="0" h="386079" w="740410">
                  <a:moveTo>
                    <a:pt x="0" y="192833"/>
                  </a:moveTo>
                  <a:lnTo>
                    <a:pt x="5086" y="148618"/>
                  </a:lnTo>
                  <a:lnTo>
                    <a:pt x="19575" y="108030"/>
                  </a:lnTo>
                  <a:lnTo>
                    <a:pt x="42310" y="72225"/>
                  </a:lnTo>
                  <a:lnTo>
                    <a:pt x="72135" y="42363"/>
                  </a:lnTo>
                  <a:lnTo>
                    <a:pt x="107895" y="19599"/>
                  </a:lnTo>
                  <a:lnTo>
                    <a:pt x="148433" y="5092"/>
                  </a:lnTo>
                  <a:lnTo>
                    <a:pt x="192592" y="0"/>
                  </a:lnTo>
                  <a:lnTo>
                    <a:pt x="547377" y="0"/>
                  </a:lnTo>
                  <a:lnTo>
                    <a:pt x="591537" y="5092"/>
                  </a:lnTo>
                  <a:lnTo>
                    <a:pt x="632075" y="19599"/>
                  </a:lnTo>
                  <a:lnTo>
                    <a:pt x="667834" y="42363"/>
                  </a:lnTo>
                  <a:lnTo>
                    <a:pt x="697660" y="72225"/>
                  </a:lnTo>
                  <a:lnTo>
                    <a:pt x="720395" y="108030"/>
                  </a:lnTo>
                  <a:lnTo>
                    <a:pt x="734883" y="148618"/>
                  </a:lnTo>
                  <a:lnTo>
                    <a:pt x="739970" y="192833"/>
                  </a:lnTo>
                  <a:lnTo>
                    <a:pt x="734883" y="237048"/>
                  </a:lnTo>
                  <a:lnTo>
                    <a:pt x="720394" y="277636"/>
                  </a:lnTo>
                  <a:lnTo>
                    <a:pt x="697659" y="313441"/>
                  </a:lnTo>
                  <a:lnTo>
                    <a:pt x="667833" y="343303"/>
                  </a:lnTo>
                  <a:lnTo>
                    <a:pt x="632074" y="366067"/>
                  </a:lnTo>
                  <a:lnTo>
                    <a:pt x="591536" y="380574"/>
                  </a:lnTo>
                  <a:lnTo>
                    <a:pt x="547376" y="385666"/>
                  </a:lnTo>
                  <a:lnTo>
                    <a:pt x="192592" y="385666"/>
                  </a:lnTo>
                  <a:lnTo>
                    <a:pt x="148433" y="380573"/>
                  </a:lnTo>
                  <a:lnTo>
                    <a:pt x="107895" y="366066"/>
                  </a:lnTo>
                  <a:lnTo>
                    <a:pt x="72135" y="343302"/>
                  </a:lnTo>
                  <a:lnTo>
                    <a:pt x="42310" y="313440"/>
                  </a:lnTo>
                  <a:lnTo>
                    <a:pt x="19575" y="277635"/>
                  </a:lnTo>
                  <a:lnTo>
                    <a:pt x="5086" y="237047"/>
                  </a:lnTo>
                  <a:lnTo>
                    <a:pt x="0" y="192832"/>
                  </a:lnTo>
                  <a:close/>
                </a:path>
              </a:pathLst>
            </a:custGeom>
            <a:noFill/>
            <a:ln cap="flat" cmpd="sng" w="18850">
              <a:solidFill>
                <a:srgbClr val="648E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117" name="Google Shape;1117;p107"/>
          <p:cNvSpPr txBox="1"/>
          <p:nvPr/>
        </p:nvSpPr>
        <p:spPr>
          <a:xfrm>
            <a:off x="5909423" y="4121416"/>
            <a:ext cx="455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107"/>
          <p:cNvSpPr/>
          <p:nvPr/>
        </p:nvSpPr>
        <p:spPr>
          <a:xfrm>
            <a:off x="4049019" y="3857496"/>
            <a:ext cx="67676" cy="181100"/>
          </a:xfrm>
          <a:custGeom>
            <a:rect b="b" l="l" r="r" t="t"/>
            <a:pathLst>
              <a:path extrusionOk="0" h="240664" w="56514">
                <a:moveTo>
                  <a:pt x="18837" y="184113"/>
                </a:moveTo>
                <a:lnTo>
                  <a:pt x="0" y="184320"/>
                </a:lnTo>
                <a:lnTo>
                  <a:pt x="28874" y="240592"/>
                </a:lnTo>
                <a:lnTo>
                  <a:pt x="51730" y="193544"/>
                </a:lnTo>
                <a:lnTo>
                  <a:pt x="18940" y="193544"/>
                </a:lnTo>
                <a:lnTo>
                  <a:pt x="18837" y="184113"/>
                </a:lnTo>
                <a:close/>
              </a:path>
              <a:path extrusionOk="0" h="240664" w="56514">
                <a:moveTo>
                  <a:pt x="37674" y="183907"/>
                </a:moveTo>
                <a:lnTo>
                  <a:pt x="18837" y="184113"/>
                </a:lnTo>
                <a:lnTo>
                  <a:pt x="18940" y="193544"/>
                </a:lnTo>
                <a:lnTo>
                  <a:pt x="37777" y="193337"/>
                </a:lnTo>
                <a:lnTo>
                  <a:pt x="37674" y="183907"/>
                </a:lnTo>
                <a:close/>
              </a:path>
              <a:path extrusionOk="0" h="240664" w="56514">
                <a:moveTo>
                  <a:pt x="56512" y="183700"/>
                </a:moveTo>
                <a:lnTo>
                  <a:pt x="37674" y="183907"/>
                </a:lnTo>
                <a:lnTo>
                  <a:pt x="37777" y="193337"/>
                </a:lnTo>
                <a:lnTo>
                  <a:pt x="18940" y="193544"/>
                </a:lnTo>
                <a:lnTo>
                  <a:pt x="51730" y="193544"/>
                </a:lnTo>
                <a:lnTo>
                  <a:pt x="56512" y="183700"/>
                </a:lnTo>
                <a:close/>
              </a:path>
              <a:path extrusionOk="0" h="240664" w="56514">
                <a:moveTo>
                  <a:pt x="35664" y="0"/>
                </a:moveTo>
                <a:lnTo>
                  <a:pt x="16827" y="207"/>
                </a:lnTo>
                <a:lnTo>
                  <a:pt x="18837" y="184113"/>
                </a:lnTo>
                <a:lnTo>
                  <a:pt x="37674" y="183907"/>
                </a:lnTo>
                <a:lnTo>
                  <a:pt x="35664" y="0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19" name="Google Shape;1119;p107"/>
          <p:cNvSpPr/>
          <p:nvPr/>
        </p:nvSpPr>
        <p:spPr>
          <a:xfrm>
            <a:off x="5125450" y="3848416"/>
            <a:ext cx="67676" cy="207381"/>
          </a:xfrm>
          <a:custGeom>
            <a:rect b="b" l="l" r="r" t="t"/>
            <a:pathLst>
              <a:path extrusionOk="0" h="275589" w="56514">
                <a:moveTo>
                  <a:pt x="18837" y="218761"/>
                </a:moveTo>
                <a:lnTo>
                  <a:pt x="0" y="218761"/>
                </a:lnTo>
                <a:lnTo>
                  <a:pt x="28257" y="275346"/>
                </a:lnTo>
                <a:lnTo>
                  <a:pt x="51805" y="228192"/>
                </a:lnTo>
                <a:lnTo>
                  <a:pt x="18837" y="228192"/>
                </a:lnTo>
                <a:lnTo>
                  <a:pt x="18837" y="218761"/>
                </a:lnTo>
                <a:close/>
              </a:path>
              <a:path extrusionOk="0" h="275589" w="56514">
                <a:moveTo>
                  <a:pt x="37677" y="0"/>
                </a:moveTo>
                <a:lnTo>
                  <a:pt x="18839" y="0"/>
                </a:lnTo>
                <a:lnTo>
                  <a:pt x="18837" y="228192"/>
                </a:lnTo>
                <a:lnTo>
                  <a:pt x="37677" y="228192"/>
                </a:lnTo>
                <a:lnTo>
                  <a:pt x="37677" y="0"/>
                </a:lnTo>
                <a:close/>
              </a:path>
              <a:path extrusionOk="0" h="275589" w="56514">
                <a:moveTo>
                  <a:pt x="56514" y="218761"/>
                </a:moveTo>
                <a:lnTo>
                  <a:pt x="37677" y="218761"/>
                </a:lnTo>
                <a:lnTo>
                  <a:pt x="37677" y="228192"/>
                </a:lnTo>
                <a:lnTo>
                  <a:pt x="51805" y="228192"/>
                </a:lnTo>
                <a:lnTo>
                  <a:pt x="56514" y="218761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20" name="Google Shape;1120;p107"/>
          <p:cNvSpPr/>
          <p:nvPr/>
        </p:nvSpPr>
        <p:spPr>
          <a:xfrm>
            <a:off x="6102123" y="3874207"/>
            <a:ext cx="67676" cy="194002"/>
          </a:xfrm>
          <a:custGeom>
            <a:rect b="b" l="l" r="r" t="t"/>
            <a:pathLst>
              <a:path extrusionOk="0" h="257810" w="56514">
                <a:moveTo>
                  <a:pt x="18837" y="200797"/>
                </a:moveTo>
                <a:lnTo>
                  <a:pt x="0" y="201019"/>
                </a:lnTo>
                <a:lnTo>
                  <a:pt x="28920" y="257268"/>
                </a:lnTo>
                <a:lnTo>
                  <a:pt x="51724" y="210228"/>
                </a:lnTo>
                <a:lnTo>
                  <a:pt x="18948" y="210228"/>
                </a:lnTo>
                <a:lnTo>
                  <a:pt x="18837" y="200797"/>
                </a:lnTo>
                <a:close/>
              </a:path>
              <a:path extrusionOk="0" h="257810" w="56514">
                <a:moveTo>
                  <a:pt x="37674" y="200575"/>
                </a:moveTo>
                <a:lnTo>
                  <a:pt x="18837" y="200797"/>
                </a:lnTo>
                <a:lnTo>
                  <a:pt x="18948" y="210228"/>
                </a:lnTo>
                <a:lnTo>
                  <a:pt x="37785" y="210005"/>
                </a:lnTo>
                <a:lnTo>
                  <a:pt x="37674" y="200575"/>
                </a:lnTo>
                <a:close/>
              </a:path>
              <a:path extrusionOk="0" h="257810" w="56514">
                <a:moveTo>
                  <a:pt x="56511" y="200353"/>
                </a:moveTo>
                <a:lnTo>
                  <a:pt x="37674" y="200575"/>
                </a:lnTo>
                <a:lnTo>
                  <a:pt x="37785" y="210005"/>
                </a:lnTo>
                <a:lnTo>
                  <a:pt x="18948" y="210228"/>
                </a:lnTo>
                <a:lnTo>
                  <a:pt x="51724" y="210228"/>
                </a:lnTo>
                <a:lnTo>
                  <a:pt x="56511" y="200353"/>
                </a:lnTo>
                <a:close/>
              </a:path>
              <a:path extrusionOk="0" h="257810" w="56514">
                <a:moveTo>
                  <a:pt x="35317" y="0"/>
                </a:moveTo>
                <a:lnTo>
                  <a:pt x="16480" y="222"/>
                </a:lnTo>
                <a:lnTo>
                  <a:pt x="18837" y="200797"/>
                </a:lnTo>
                <a:lnTo>
                  <a:pt x="37674" y="200575"/>
                </a:lnTo>
                <a:lnTo>
                  <a:pt x="35317" y="0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21" name="Google Shape;1121;p107"/>
          <p:cNvSpPr/>
          <p:nvPr/>
        </p:nvSpPr>
        <p:spPr>
          <a:xfrm>
            <a:off x="7152082" y="3893560"/>
            <a:ext cx="67677" cy="174411"/>
          </a:xfrm>
          <a:custGeom>
            <a:rect b="b" l="l" r="r" t="t"/>
            <a:pathLst>
              <a:path extrusionOk="0" h="231775" w="56515">
                <a:moveTo>
                  <a:pt x="0" y="174616"/>
                </a:moveTo>
                <a:lnTo>
                  <a:pt x="27609" y="231522"/>
                </a:lnTo>
                <a:lnTo>
                  <a:pt x="51777" y="184478"/>
                </a:lnTo>
                <a:lnTo>
                  <a:pt x="37566" y="184478"/>
                </a:lnTo>
                <a:lnTo>
                  <a:pt x="18729" y="184263"/>
                </a:lnTo>
                <a:lnTo>
                  <a:pt x="18837" y="174832"/>
                </a:lnTo>
                <a:lnTo>
                  <a:pt x="0" y="174616"/>
                </a:lnTo>
                <a:close/>
              </a:path>
              <a:path extrusionOk="0" h="231775" w="56515">
                <a:moveTo>
                  <a:pt x="18837" y="174832"/>
                </a:moveTo>
                <a:lnTo>
                  <a:pt x="18729" y="184263"/>
                </a:lnTo>
                <a:lnTo>
                  <a:pt x="37566" y="184478"/>
                </a:lnTo>
                <a:lnTo>
                  <a:pt x="37674" y="175047"/>
                </a:lnTo>
                <a:lnTo>
                  <a:pt x="18837" y="174832"/>
                </a:lnTo>
                <a:close/>
              </a:path>
              <a:path extrusionOk="0" h="231775" w="56515">
                <a:moveTo>
                  <a:pt x="37674" y="175047"/>
                </a:moveTo>
                <a:lnTo>
                  <a:pt x="37566" y="184478"/>
                </a:lnTo>
                <a:lnTo>
                  <a:pt x="51777" y="184478"/>
                </a:lnTo>
                <a:lnTo>
                  <a:pt x="56511" y="175263"/>
                </a:lnTo>
                <a:lnTo>
                  <a:pt x="37674" y="175047"/>
                </a:lnTo>
                <a:close/>
              </a:path>
              <a:path extrusionOk="0" h="231775" w="56515">
                <a:moveTo>
                  <a:pt x="20835" y="0"/>
                </a:moveTo>
                <a:lnTo>
                  <a:pt x="18837" y="174832"/>
                </a:lnTo>
                <a:lnTo>
                  <a:pt x="37674" y="175047"/>
                </a:lnTo>
                <a:lnTo>
                  <a:pt x="39672" y="215"/>
                </a:lnTo>
                <a:lnTo>
                  <a:pt x="20835" y="0"/>
                </a:lnTo>
                <a:close/>
              </a:path>
            </a:pathLst>
          </a:custGeom>
          <a:solidFill>
            <a:srgbClr val="5D55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122" name="Google Shape;1122;p107"/>
          <p:cNvCxnSpPr>
            <a:stCxn id="1085" idx="0"/>
          </p:cNvCxnSpPr>
          <p:nvPr/>
        </p:nvCxnSpPr>
        <p:spPr>
          <a:xfrm flipH="1" rot="10800000">
            <a:off x="4080640" y="3340320"/>
            <a:ext cx="556200" cy="1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107"/>
          <p:cNvCxnSpPr>
            <a:stCxn id="1090" idx="0"/>
          </p:cNvCxnSpPr>
          <p:nvPr/>
        </p:nvCxnSpPr>
        <p:spPr>
          <a:xfrm flipH="1" rot="10800000">
            <a:off x="6133128" y="3336580"/>
            <a:ext cx="422700" cy="1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107"/>
          <p:cNvCxnSpPr>
            <a:endCxn id="1091" idx="0"/>
          </p:cNvCxnSpPr>
          <p:nvPr/>
        </p:nvCxnSpPr>
        <p:spPr>
          <a:xfrm>
            <a:off x="4647470" y="3359851"/>
            <a:ext cx="511800" cy="1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" name="Google Shape;1125;p107"/>
          <p:cNvCxnSpPr/>
          <p:nvPr/>
        </p:nvCxnSpPr>
        <p:spPr>
          <a:xfrm>
            <a:off x="6589650" y="3355025"/>
            <a:ext cx="511800" cy="1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history explained</a:t>
            </a:r>
            <a:endParaRPr/>
          </a:p>
        </p:txBody>
      </p:sp>
      <p:sp>
        <p:nvSpPr>
          <p:cNvPr id="364" name="Google Shape;364;p63"/>
          <p:cNvSpPr txBox="1"/>
          <p:nvPr/>
        </p:nvSpPr>
        <p:spPr>
          <a:xfrm>
            <a:off x="5454160" y="1280209"/>
            <a:ext cx="1856400" cy="525600"/>
          </a:xfrm>
          <a:prstGeom prst="rect">
            <a:avLst/>
          </a:prstGeom>
          <a:solidFill>
            <a:srgbClr val="B0007E"/>
          </a:solidFill>
          <a:ln cap="flat" cmpd="sng" w="18850">
            <a:solidFill>
              <a:srgbClr val="800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Credit History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3"/>
          <p:cNvSpPr txBox="1"/>
          <p:nvPr/>
        </p:nvSpPr>
        <p:spPr>
          <a:xfrm>
            <a:off x="5454160" y="2039093"/>
            <a:ext cx="1856400" cy="525900"/>
          </a:xfrm>
          <a:prstGeom prst="rect">
            <a:avLst/>
          </a:prstGeom>
          <a:solidFill>
            <a:srgbClr val="118CC4"/>
          </a:solidFill>
          <a:ln cap="flat" cmpd="sng" w="18850">
            <a:solidFill>
              <a:srgbClr val="0965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000">
            <a:spAutoFit/>
          </a:bodyPr>
          <a:lstStyle/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3"/>
          <p:cNvSpPr txBox="1"/>
          <p:nvPr/>
        </p:nvSpPr>
        <p:spPr>
          <a:xfrm>
            <a:off x="5454160" y="2799387"/>
            <a:ext cx="1856400" cy="526500"/>
          </a:xfrm>
          <a:prstGeom prst="rect">
            <a:avLst/>
          </a:prstGeom>
          <a:solidFill>
            <a:srgbClr val="85BD05"/>
          </a:solidFill>
          <a:ln cap="flat" cmpd="sng" w="18850">
            <a:solidFill>
              <a:srgbClr val="608A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525">
            <a:spAutoFit/>
          </a:bodyPr>
          <a:lstStyle/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3"/>
          <p:cNvSpPr txBox="1"/>
          <p:nvPr/>
        </p:nvSpPr>
        <p:spPr>
          <a:xfrm>
            <a:off x="5454159" y="3559684"/>
            <a:ext cx="1856400" cy="528300"/>
          </a:xfrm>
          <a:prstGeom prst="rect">
            <a:avLst/>
          </a:prstGeom>
          <a:solidFill>
            <a:srgbClr val="FF5500"/>
          </a:solidFill>
          <a:ln cap="flat" cmpd="sng" w="18850">
            <a:solidFill>
              <a:srgbClr val="C03F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650">
            <a:spAutoFit/>
          </a:bodyPr>
          <a:lstStyle/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Personal Info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3"/>
          <p:cNvSpPr txBox="1"/>
          <p:nvPr/>
        </p:nvSpPr>
        <p:spPr>
          <a:xfrm>
            <a:off x="1095550" y="1329425"/>
            <a:ext cx="2292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75">
            <a:spAutoFit/>
          </a:bodyPr>
          <a:lstStyle/>
          <a:p>
            <a:pPr indent="0" lvl="0" marL="12700" marR="0" rtl="0" algn="l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Did I pay previous loans on time?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3"/>
          <p:cNvSpPr txBox="1"/>
          <p:nvPr/>
        </p:nvSpPr>
        <p:spPr>
          <a:xfrm>
            <a:off x="1095550" y="2001109"/>
            <a:ext cx="2406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75">
            <a:spAutoFit/>
          </a:bodyPr>
          <a:lstStyle/>
          <a:p>
            <a:pPr indent="0" lvl="0" marL="12700" marR="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" sz="16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excellent, good, or fair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3"/>
          <p:cNvSpPr/>
          <p:nvPr/>
        </p:nvSpPr>
        <p:spPr>
          <a:xfrm>
            <a:off x="3463720" y="1496273"/>
            <a:ext cx="1862843" cy="93456"/>
          </a:xfrm>
          <a:custGeom>
            <a:rect b="b" l="l" r="r" t="t"/>
            <a:pathLst>
              <a:path extrusionOk="0" h="92075" w="1637664">
                <a:moveTo>
                  <a:pt x="1545460" y="30650"/>
                </a:moveTo>
                <a:lnTo>
                  <a:pt x="1545460" y="91950"/>
                </a:lnTo>
                <a:lnTo>
                  <a:pt x="1606684" y="61300"/>
                </a:lnTo>
                <a:lnTo>
                  <a:pt x="1560766" y="61300"/>
                </a:lnTo>
                <a:lnTo>
                  <a:pt x="1560766" y="30650"/>
                </a:lnTo>
                <a:lnTo>
                  <a:pt x="1545460" y="30650"/>
                </a:lnTo>
                <a:close/>
              </a:path>
              <a:path extrusionOk="0" h="92075" w="1637664">
                <a:moveTo>
                  <a:pt x="0" y="30648"/>
                </a:moveTo>
                <a:lnTo>
                  <a:pt x="0" y="61300"/>
                </a:lnTo>
                <a:lnTo>
                  <a:pt x="1545460" y="61300"/>
                </a:lnTo>
                <a:lnTo>
                  <a:pt x="1545460" y="30650"/>
                </a:lnTo>
                <a:lnTo>
                  <a:pt x="0" y="30648"/>
                </a:lnTo>
                <a:close/>
              </a:path>
              <a:path extrusionOk="0" h="92075" w="1637664">
                <a:moveTo>
                  <a:pt x="1545460" y="0"/>
                </a:moveTo>
                <a:lnTo>
                  <a:pt x="1545460" y="30650"/>
                </a:lnTo>
                <a:lnTo>
                  <a:pt x="1560766" y="30650"/>
                </a:lnTo>
                <a:lnTo>
                  <a:pt x="1560766" y="61300"/>
                </a:lnTo>
                <a:lnTo>
                  <a:pt x="1606684" y="61300"/>
                </a:lnTo>
                <a:lnTo>
                  <a:pt x="1637296" y="45975"/>
                </a:lnTo>
                <a:lnTo>
                  <a:pt x="1545460" y="0"/>
                </a:lnTo>
                <a:close/>
              </a:path>
            </a:pathLst>
          </a:custGeom>
          <a:solidFill>
            <a:srgbClr val="B0007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Learning: Real Valued Features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Use Real Values Inputs?</a:t>
            </a:r>
            <a:endParaRPr/>
          </a:p>
        </p:txBody>
      </p:sp>
      <p:sp>
        <p:nvSpPr>
          <p:cNvPr id="1136" name="Google Shape;1136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7" name="Google Shape;1137;p109"/>
          <p:cNvGraphicFramePr/>
          <p:nvPr/>
        </p:nvGraphicFramePr>
        <p:xfrm>
          <a:off x="2421113" y="18257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1152225"/>
                <a:gridCol w="1098525"/>
                <a:gridCol w="956525"/>
                <a:gridCol w="1094500"/>
              </a:tblGrid>
              <a:tr h="245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Income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555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508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Term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0007E"/>
                    </a:solidFill>
                  </a:tcPr>
                </a:tc>
              </a:tr>
              <a:tr h="22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$105 K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45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45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450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4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$112 K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5975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good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5975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59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59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$73 K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fair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$69 K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$217 K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$120 K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good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$64 K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fair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$340 K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325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excellent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325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yrs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3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3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$60 K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good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2857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yrs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 Split</a:t>
            </a:r>
            <a:endParaRPr/>
          </a:p>
        </p:txBody>
      </p:sp>
      <p:sp>
        <p:nvSpPr>
          <p:cNvPr id="1143" name="Google Shape;1143;p110"/>
          <p:cNvSpPr txBox="1"/>
          <p:nvPr/>
        </p:nvSpPr>
        <p:spPr>
          <a:xfrm>
            <a:off x="841513" y="1717727"/>
            <a:ext cx="12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75">
            <a:spAutoFit/>
          </a:bodyPr>
          <a:lstStyle/>
          <a:p>
            <a:pPr indent="0" lvl="0" marL="12700" rtl="0" algn="l">
              <a:lnSpc>
                <a:spcPct val="1189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Loan status: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Safe </a:t>
            </a:r>
            <a:r>
              <a:rPr lang="en" sz="16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10"/>
          <p:cNvSpPr txBox="1"/>
          <p:nvPr/>
        </p:nvSpPr>
        <p:spPr>
          <a:xfrm>
            <a:off x="2699113" y="1703371"/>
            <a:ext cx="1257900" cy="511800"/>
          </a:xfrm>
          <a:prstGeom prst="rect">
            <a:avLst/>
          </a:prstGeom>
          <a:solidFill>
            <a:srgbClr val="DFDCDC"/>
          </a:solidFill>
          <a:ln cap="flat" cmpd="sng" w="18850">
            <a:solidFill>
              <a:srgbClr val="46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575">
            <a:spAutoFit/>
          </a:bodyPr>
          <a:lstStyle/>
          <a:p>
            <a:pPr indent="0" lvl="0" marL="355600" rtl="0" algn="l">
              <a:lnSpc>
                <a:spcPct val="119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0480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22	</a:t>
            </a:r>
            <a:r>
              <a:rPr lang="en" sz="15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5" name="Google Shape;1145;p110"/>
          <p:cNvGrpSpPr/>
          <p:nvPr/>
        </p:nvGrpSpPr>
        <p:grpSpPr>
          <a:xfrm>
            <a:off x="3288157" y="2140734"/>
            <a:ext cx="1254905" cy="365444"/>
            <a:chOff x="3616936" y="3234715"/>
            <a:chExt cx="1380382" cy="552197"/>
          </a:xfrm>
        </p:grpSpPr>
        <p:sp>
          <p:nvSpPr>
            <p:cNvPr id="1146" name="Google Shape;1146;p110"/>
            <p:cNvSpPr/>
            <p:nvPr/>
          </p:nvSpPr>
          <p:spPr>
            <a:xfrm>
              <a:off x="4299454" y="3406548"/>
              <a:ext cx="697864" cy="380364"/>
            </a:xfrm>
            <a:custGeom>
              <a:rect b="b" l="l" r="r" t="t"/>
              <a:pathLst>
                <a:path extrusionOk="0" h="380364" w="697864">
                  <a:moveTo>
                    <a:pt x="59663" y="296072"/>
                  </a:moveTo>
                  <a:lnTo>
                    <a:pt x="0" y="379740"/>
                  </a:lnTo>
                  <a:lnTo>
                    <a:pt x="102647" y="377329"/>
                  </a:lnTo>
                  <a:lnTo>
                    <a:pt x="92114" y="357417"/>
                  </a:lnTo>
                  <a:lnTo>
                    <a:pt x="74794" y="357417"/>
                  </a:lnTo>
                  <a:lnTo>
                    <a:pt x="60465" y="330330"/>
                  </a:lnTo>
                  <a:lnTo>
                    <a:pt x="73991" y="323157"/>
                  </a:lnTo>
                  <a:lnTo>
                    <a:pt x="59663" y="296072"/>
                  </a:lnTo>
                  <a:close/>
                </a:path>
                <a:path extrusionOk="0" h="380364" w="697864">
                  <a:moveTo>
                    <a:pt x="73991" y="323157"/>
                  </a:moveTo>
                  <a:lnTo>
                    <a:pt x="60465" y="330330"/>
                  </a:lnTo>
                  <a:lnTo>
                    <a:pt x="74794" y="357417"/>
                  </a:lnTo>
                  <a:lnTo>
                    <a:pt x="88319" y="350244"/>
                  </a:lnTo>
                  <a:lnTo>
                    <a:pt x="73991" y="323157"/>
                  </a:lnTo>
                  <a:close/>
                </a:path>
                <a:path extrusionOk="0" h="380364" w="697864">
                  <a:moveTo>
                    <a:pt x="88319" y="350244"/>
                  </a:moveTo>
                  <a:lnTo>
                    <a:pt x="74794" y="357417"/>
                  </a:lnTo>
                  <a:lnTo>
                    <a:pt x="92114" y="357417"/>
                  </a:lnTo>
                  <a:lnTo>
                    <a:pt x="88319" y="350244"/>
                  </a:lnTo>
                  <a:close/>
                </a:path>
                <a:path extrusionOk="0" h="380364" w="697864">
                  <a:moveTo>
                    <a:pt x="683346" y="0"/>
                  </a:moveTo>
                  <a:lnTo>
                    <a:pt x="73991" y="323157"/>
                  </a:lnTo>
                  <a:lnTo>
                    <a:pt x="88319" y="350244"/>
                  </a:lnTo>
                  <a:lnTo>
                    <a:pt x="697674" y="27086"/>
                  </a:lnTo>
                  <a:lnTo>
                    <a:pt x="683346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47" name="Google Shape;1147;p110"/>
            <p:cNvSpPr/>
            <p:nvPr/>
          </p:nvSpPr>
          <p:spPr>
            <a:xfrm>
              <a:off x="3616936" y="3234715"/>
              <a:ext cx="87629" cy="399414"/>
            </a:xfrm>
            <a:custGeom>
              <a:rect b="b" l="l" r="r" t="t"/>
              <a:pathLst>
                <a:path extrusionOk="0" h="399414" w="87629">
                  <a:moveTo>
                    <a:pt x="10505" y="313090"/>
                  </a:moveTo>
                  <a:lnTo>
                    <a:pt x="1517" y="318339"/>
                  </a:lnTo>
                  <a:lnTo>
                    <a:pt x="0" y="324114"/>
                  </a:lnTo>
                  <a:lnTo>
                    <a:pt x="43724" y="399163"/>
                  </a:lnTo>
                  <a:lnTo>
                    <a:pt x="54628" y="380447"/>
                  </a:lnTo>
                  <a:lnTo>
                    <a:pt x="34305" y="380447"/>
                  </a:lnTo>
                  <a:lnTo>
                    <a:pt x="34304" y="345561"/>
                  </a:lnTo>
                  <a:lnTo>
                    <a:pt x="16272" y="314610"/>
                  </a:lnTo>
                  <a:lnTo>
                    <a:pt x="10505" y="313090"/>
                  </a:lnTo>
                  <a:close/>
                </a:path>
                <a:path extrusionOk="0" h="399414" w="87629">
                  <a:moveTo>
                    <a:pt x="34305" y="345562"/>
                  </a:moveTo>
                  <a:lnTo>
                    <a:pt x="34305" y="380447"/>
                  </a:lnTo>
                  <a:lnTo>
                    <a:pt x="53144" y="380447"/>
                  </a:lnTo>
                  <a:lnTo>
                    <a:pt x="53144" y="375695"/>
                  </a:lnTo>
                  <a:lnTo>
                    <a:pt x="35587" y="375695"/>
                  </a:lnTo>
                  <a:lnTo>
                    <a:pt x="43724" y="361730"/>
                  </a:lnTo>
                  <a:lnTo>
                    <a:pt x="34305" y="345562"/>
                  </a:lnTo>
                  <a:close/>
                </a:path>
                <a:path extrusionOk="0" h="399414" w="87629">
                  <a:moveTo>
                    <a:pt x="76944" y="313090"/>
                  </a:moveTo>
                  <a:lnTo>
                    <a:pt x="71177" y="314610"/>
                  </a:lnTo>
                  <a:lnTo>
                    <a:pt x="53144" y="345561"/>
                  </a:lnTo>
                  <a:lnTo>
                    <a:pt x="53144" y="380447"/>
                  </a:lnTo>
                  <a:lnTo>
                    <a:pt x="54628" y="380447"/>
                  </a:lnTo>
                  <a:lnTo>
                    <a:pt x="87448" y="324114"/>
                  </a:lnTo>
                  <a:lnTo>
                    <a:pt x="85930" y="318339"/>
                  </a:lnTo>
                  <a:lnTo>
                    <a:pt x="76944" y="313090"/>
                  </a:lnTo>
                  <a:close/>
                </a:path>
                <a:path extrusionOk="0" h="399414" w="87629">
                  <a:moveTo>
                    <a:pt x="43724" y="361730"/>
                  </a:moveTo>
                  <a:lnTo>
                    <a:pt x="35587" y="375695"/>
                  </a:lnTo>
                  <a:lnTo>
                    <a:pt x="51860" y="375695"/>
                  </a:lnTo>
                  <a:lnTo>
                    <a:pt x="43724" y="361730"/>
                  </a:lnTo>
                  <a:close/>
                </a:path>
                <a:path extrusionOk="0" h="399414" w="87629">
                  <a:moveTo>
                    <a:pt x="53144" y="345561"/>
                  </a:moveTo>
                  <a:lnTo>
                    <a:pt x="43724" y="361730"/>
                  </a:lnTo>
                  <a:lnTo>
                    <a:pt x="51860" y="375695"/>
                  </a:lnTo>
                  <a:lnTo>
                    <a:pt x="53144" y="375695"/>
                  </a:lnTo>
                  <a:lnTo>
                    <a:pt x="53144" y="345561"/>
                  </a:lnTo>
                  <a:close/>
                </a:path>
                <a:path extrusionOk="0" h="399414" w="87629">
                  <a:moveTo>
                    <a:pt x="53143" y="0"/>
                  </a:moveTo>
                  <a:lnTo>
                    <a:pt x="34305" y="0"/>
                  </a:lnTo>
                  <a:lnTo>
                    <a:pt x="34305" y="345562"/>
                  </a:lnTo>
                  <a:lnTo>
                    <a:pt x="43724" y="361730"/>
                  </a:lnTo>
                  <a:lnTo>
                    <a:pt x="53143" y="345562"/>
                  </a:lnTo>
                  <a:lnTo>
                    <a:pt x="53143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148" name="Google Shape;1148;p110"/>
          <p:cNvSpPr txBox="1"/>
          <p:nvPr/>
        </p:nvSpPr>
        <p:spPr>
          <a:xfrm>
            <a:off x="4586438" y="2063935"/>
            <a:ext cx="2586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Split on the feature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Income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10"/>
          <p:cNvSpPr txBox="1"/>
          <p:nvPr/>
        </p:nvSpPr>
        <p:spPr>
          <a:xfrm>
            <a:off x="879741" y="3011887"/>
            <a:ext cx="1500300" cy="5268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381000" rtl="0" algn="l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&lt; $60K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06400" rtl="0" algn="l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8	</a:t>
            </a:r>
            <a:r>
              <a:rPr lang="en" sz="15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10"/>
          <p:cNvSpPr/>
          <p:nvPr/>
        </p:nvSpPr>
        <p:spPr>
          <a:xfrm>
            <a:off x="1629749" y="2648908"/>
            <a:ext cx="738492" cy="363473"/>
          </a:xfrm>
          <a:custGeom>
            <a:rect b="b" l="l" r="r" t="t"/>
            <a:pathLst>
              <a:path extrusionOk="0" h="548639" w="811530">
                <a:moveTo>
                  <a:pt x="810922" y="0"/>
                </a:moveTo>
                <a:lnTo>
                  <a:pt x="0" y="0"/>
                </a:lnTo>
                <a:lnTo>
                  <a:pt x="0" y="548501"/>
                </a:lnTo>
              </a:path>
            </a:pathLst>
          </a:custGeom>
          <a:noFill/>
          <a:ln cap="flat" cmpd="sng" w="18850">
            <a:solidFill>
              <a:srgbClr val="5D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51" name="Google Shape;1151;p110"/>
          <p:cNvSpPr txBox="1"/>
          <p:nvPr/>
        </p:nvSpPr>
        <p:spPr>
          <a:xfrm>
            <a:off x="4288796" y="3033908"/>
            <a:ext cx="1479000" cy="527400"/>
          </a:xfrm>
          <a:prstGeom prst="rect">
            <a:avLst/>
          </a:prstGeom>
          <a:solidFill>
            <a:srgbClr val="C8EBFA"/>
          </a:solidFill>
          <a:ln cap="flat" cmpd="sng" w="18850">
            <a:solidFill>
              <a:srgbClr val="0D69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625">
            <a:spAutoFit/>
          </a:bodyPr>
          <a:lstStyle/>
          <a:p>
            <a:pPr indent="0" lvl="0" marL="304800" rtl="0" algn="l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&gt;= $60K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393700" rtl="0" algn="l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8E04"/>
                </a:solidFill>
                <a:latin typeface="Arial"/>
                <a:ea typeface="Arial"/>
                <a:cs typeface="Arial"/>
                <a:sym typeface="Arial"/>
              </a:rPr>
              <a:t>14	</a:t>
            </a:r>
            <a:r>
              <a:rPr lang="en" sz="15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2" name="Google Shape;1152;p110"/>
          <p:cNvGrpSpPr/>
          <p:nvPr/>
        </p:nvGrpSpPr>
        <p:grpSpPr>
          <a:xfrm>
            <a:off x="2366975" y="2404872"/>
            <a:ext cx="2661358" cy="629541"/>
            <a:chOff x="2603646" y="3633835"/>
            <a:chExt cx="2927465" cy="951255"/>
          </a:xfrm>
        </p:grpSpPr>
        <p:sp>
          <p:nvSpPr>
            <p:cNvPr id="1153" name="Google Shape;1153;p110"/>
            <p:cNvSpPr/>
            <p:nvPr/>
          </p:nvSpPr>
          <p:spPr>
            <a:xfrm>
              <a:off x="4717676" y="4002795"/>
              <a:ext cx="813435" cy="582295"/>
            </a:xfrm>
            <a:custGeom>
              <a:rect b="b" l="l" r="r" t="t"/>
              <a:pathLst>
                <a:path extrusionOk="0" h="582295" w="813435">
                  <a:moveTo>
                    <a:pt x="0" y="0"/>
                  </a:moveTo>
                  <a:lnTo>
                    <a:pt x="813136" y="0"/>
                  </a:lnTo>
                  <a:lnTo>
                    <a:pt x="813136" y="581778"/>
                  </a:lnTo>
                </a:path>
              </a:pathLst>
            </a:custGeom>
            <a:noFill/>
            <a:ln cap="flat" cmpd="sng" w="188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54" name="Google Shape;1154;p110"/>
            <p:cNvSpPr/>
            <p:nvPr/>
          </p:nvSpPr>
          <p:spPr>
            <a:xfrm>
              <a:off x="2603646" y="3633835"/>
              <a:ext cx="2114550" cy="738504"/>
            </a:xfrm>
            <a:custGeom>
              <a:rect b="b" l="l" r="r" t="t"/>
              <a:pathLst>
                <a:path extrusionOk="0" h="738504" w="2114550">
                  <a:moveTo>
                    <a:pt x="1057014" y="0"/>
                  </a:moveTo>
                  <a:lnTo>
                    <a:pt x="0" y="368959"/>
                  </a:lnTo>
                  <a:lnTo>
                    <a:pt x="1057014" y="737918"/>
                  </a:lnTo>
                  <a:lnTo>
                    <a:pt x="2114030" y="368959"/>
                  </a:lnTo>
                  <a:lnTo>
                    <a:pt x="1057014" y="0"/>
                  </a:lnTo>
                  <a:close/>
                </a:path>
              </a:pathLst>
            </a:custGeom>
            <a:solidFill>
              <a:srgbClr val="FFB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55" name="Google Shape;1155;p110"/>
            <p:cNvSpPr/>
            <p:nvPr/>
          </p:nvSpPr>
          <p:spPr>
            <a:xfrm>
              <a:off x="2603646" y="3633835"/>
              <a:ext cx="2114550" cy="738504"/>
            </a:xfrm>
            <a:custGeom>
              <a:rect b="b" l="l" r="r" t="t"/>
              <a:pathLst>
                <a:path extrusionOk="0" h="738504" w="2114550">
                  <a:moveTo>
                    <a:pt x="0" y="368958"/>
                  </a:moveTo>
                  <a:lnTo>
                    <a:pt x="1057015" y="0"/>
                  </a:lnTo>
                  <a:lnTo>
                    <a:pt x="2114030" y="368958"/>
                  </a:lnTo>
                  <a:lnTo>
                    <a:pt x="1057015" y="737917"/>
                  </a:lnTo>
                  <a:lnTo>
                    <a:pt x="0" y="368958"/>
                  </a:lnTo>
                  <a:close/>
                </a:path>
              </a:pathLst>
            </a:custGeom>
            <a:noFill/>
            <a:ln cap="flat" cmpd="sng" w="18850">
              <a:solidFill>
                <a:srgbClr val="58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156" name="Google Shape;1156;p110"/>
          <p:cNvSpPr txBox="1"/>
          <p:nvPr/>
        </p:nvSpPr>
        <p:spPr>
          <a:xfrm>
            <a:off x="2941167" y="2552757"/>
            <a:ext cx="7719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Income?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10"/>
          <p:cNvSpPr/>
          <p:nvPr/>
        </p:nvSpPr>
        <p:spPr>
          <a:xfrm>
            <a:off x="3353128" y="3321425"/>
            <a:ext cx="803789" cy="313833"/>
          </a:xfrm>
          <a:custGeom>
            <a:rect b="b" l="l" r="r" t="t"/>
            <a:pathLst>
              <a:path extrusionOk="0" h="473710" w="883285">
                <a:moveTo>
                  <a:pt x="794664" y="29107"/>
                </a:moveTo>
                <a:lnTo>
                  <a:pt x="0" y="446069"/>
                </a:lnTo>
                <a:lnTo>
                  <a:pt x="14210" y="473218"/>
                </a:lnTo>
                <a:lnTo>
                  <a:pt x="808874" y="56256"/>
                </a:lnTo>
                <a:lnTo>
                  <a:pt x="794664" y="29107"/>
                </a:lnTo>
                <a:close/>
              </a:path>
              <a:path extrusionOk="0" h="473710" w="883285">
                <a:moveTo>
                  <a:pt x="867283" y="21993"/>
                </a:moveTo>
                <a:lnTo>
                  <a:pt x="808221" y="21993"/>
                </a:lnTo>
                <a:lnTo>
                  <a:pt x="822431" y="49142"/>
                </a:lnTo>
                <a:lnTo>
                  <a:pt x="808874" y="56256"/>
                </a:lnTo>
                <a:lnTo>
                  <a:pt x="823083" y="83404"/>
                </a:lnTo>
                <a:lnTo>
                  <a:pt x="867283" y="21993"/>
                </a:lnTo>
                <a:close/>
              </a:path>
              <a:path extrusionOk="0" h="473710" w="883285">
                <a:moveTo>
                  <a:pt x="808221" y="21993"/>
                </a:moveTo>
                <a:lnTo>
                  <a:pt x="794664" y="29107"/>
                </a:lnTo>
                <a:lnTo>
                  <a:pt x="808874" y="56256"/>
                </a:lnTo>
                <a:lnTo>
                  <a:pt x="822431" y="49142"/>
                </a:lnTo>
                <a:lnTo>
                  <a:pt x="808221" y="21993"/>
                </a:lnTo>
                <a:close/>
              </a:path>
              <a:path extrusionOk="0" h="473710" w="883285">
                <a:moveTo>
                  <a:pt x="883113" y="0"/>
                </a:moveTo>
                <a:lnTo>
                  <a:pt x="780455" y="1958"/>
                </a:lnTo>
                <a:lnTo>
                  <a:pt x="794664" y="29107"/>
                </a:lnTo>
                <a:lnTo>
                  <a:pt x="808221" y="21993"/>
                </a:lnTo>
                <a:lnTo>
                  <a:pt x="867283" y="21993"/>
                </a:lnTo>
                <a:lnTo>
                  <a:pt x="883113" y="0"/>
                </a:lnTo>
                <a:close/>
              </a:path>
            </a:pathLst>
          </a:custGeom>
          <a:solidFill>
            <a:srgbClr val="B0007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58" name="Google Shape;1158;p110"/>
          <p:cNvSpPr txBox="1"/>
          <p:nvPr/>
        </p:nvSpPr>
        <p:spPr>
          <a:xfrm>
            <a:off x="1683101" y="3587508"/>
            <a:ext cx="16632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Subset of data with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D5555"/>
                </a:solidFill>
                <a:latin typeface="Arial"/>
                <a:ea typeface="Arial"/>
                <a:cs typeface="Arial"/>
                <a:sym typeface="Arial"/>
              </a:rPr>
              <a:t>Income &gt;= $60K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Best Threshold Split</a:t>
            </a:r>
            <a:endParaRPr/>
          </a:p>
        </p:txBody>
      </p:sp>
      <p:sp>
        <p:nvSpPr>
          <p:cNvPr id="1164" name="Google Shape;1164;p111"/>
          <p:cNvSpPr txBox="1"/>
          <p:nvPr/>
        </p:nvSpPr>
        <p:spPr>
          <a:xfrm>
            <a:off x="1025416" y="1665548"/>
            <a:ext cx="36621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25">
            <a:spAutoFit/>
          </a:bodyPr>
          <a:lstStyle/>
          <a:p>
            <a:pPr indent="0" lvl="0" marL="25400" marR="187960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Infinite possible values of 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2108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Income = t</a:t>
            </a:r>
            <a:r>
              <a:rPr baseline="30000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aseline="30000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11"/>
          <p:cNvSpPr/>
          <p:nvPr/>
        </p:nvSpPr>
        <p:spPr>
          <a:xfrm>
            <a:off x="2404907" y="1969453"/>
            <a:ext cx="792810" cy="193516"/>
          </a:xfrm>
          <a:custGeom>
            <a:rect b="b" l="l" r="r" t="t"/>
            <a:pathLst>
              <a:path extrusionOk="0" h="292100" w="871220">
                <a:moveTo>
                  <a:pt x="778818" y="262389"/>
                </a:moveTo>
                <a:lnTo>
                  <a:pt x="770053" y="291757"/>
                </a:lnTo>
                <a:lnTo>
                  <a:pt x="871193" y="274034"/>
                </a:lnTo>
                <a:lnTo>
                  <a:pt x="863475" y="266777"/>
                </a:lnTo>
                <a:lnTo>
                  <a:pt x="793484" y="266777"/>
                </a:lnTo>
                <a:lnTo>
                  <a:pt x="778818" y="262389"/>
                </a:lnTo>
                <a:close/>
              </a:path>
              <a:path extrusionOk="0" h="292100" w="871220">
                <a:moveTo>
                  <a:pt x="787583" y="233023"/>
                </a:moveTo>
                <a:lnTo>
                  <a:pt x="778818" y="262389"/>
                </a:lnTo>
                <a:lnTo>
                  <a:pt x="793484" y="266777"/>
                </a:lnTo>
                <a:lnTo>
                  <a:pt x="802248" y="237411"/>
                </a:lnTo>
                <a:lnTo>
                  <a:pt x="787583" y="233023"/>
                </a:lnTo>
                <a:close/>
              </a:path>
              <a:path extrusionOk="0" h="292100" w="871220">
                <a:moveTo>
                  <a:pt x="796348" y="203655"/>
                </a:moveTo>
                <a:lnTo>
                  <a:pt x="787583" y="233023"/>
                </a:lnTo>
                <a:lnTo>
                  <a:pt x="802248" y="237411"/>
                </a:lnTo>
                <a:lnTo>
                  <a:pt x="793484" y="266777"/>
                </a:lnTo>
                <a:lnTo>
                  <a:pt x="863475" y="266777"/>
                </a:lnTo>
                <a:lnTo>
                  <a:pt x="796348" y="203655"/>
                </a:lnTo>
                <a:close/>
              </a:path>
              <a:path extrusionOk="0" h="292100" w="871220">
                <a:moveTo>
                  <a:pt x="8765" y="0"/>
                </a:moveTo>
                <a:lnTo>
                  <a:pt x="0" y="29367"/>
                </a:lnTo>
                <a:lnTo>
                  <a:pt x="778818" y="262389"/>
                </a:lnTo>
                <a:lnTo>
                  <a:pt x="787583" y="233023"/>
                </a:lnTo>
                <a:lnTo>
                  <a:pt x="8765" y="0"/>
                </a:lnTo>
                <a:close/>
              </a:path>
            </a:pathLst>
          </a:custGeom>
          <a:solidFill>
            <a:srgbClr val="B0007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66" name="Google Shape;1166;p111"/>
          <p:cNvSpPr txBox="1"/>
          <p:nvPr/>
        </p:nvSpPr>
        <p:spPr>
          <a:xfrm>
            <a:off x="2712415" y="2658071"/>
            <a:ext cx="12066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Income &lt; t</a:t>
            </a:r>
            <a:r>
              <a:rPr baseline="30000"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aseline="30000"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111"/>
          <p:cNvSpPr/>
          <p:nvPr/>
        </p:nvSpPr>
        <p:spPr>
          <a:xfrm>
            <a:off x="1494704" y="2879075"/>
            <a:ext cx="3279299" cy="1007967"/>
          </a:xfrm>
          <a:custGeom>
            <a:rect b="b" l="l" r="r" t="t"/>
            <a:pathLst>
              <a:path extrusionOk="0" h="1521460" w="3603625">
                <a:moveTo>
                  <a:pt x="3603066" y="0"/>
                </a:moveTo>
                <a:lnTo>
                  <a:pt x="0" y="0"/>
                </a:lnTo>
                <a:lnTo>
                  <a:pt x="0" y="1521433"/>
                </a:lnTo>
                <a:lnTo>
                  <a:pt x="3603066" y="1521433"/>
                </a:lnTo>
                <a:lnTo>
                  <a:pt x="3603066" y="0"/>
                </a:lnTo>
                <a:close/>
              </a:path>
            </a:pathLst>
          </a:custGeom>
          <a:solidFill>
            <a:srgbClr val="D7FC84">
              <a:alpha val="325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68" name="Google Shape;1168;p111"/>
          <p:cNvSpPr txBox="1"/>
          <p:nvPr/>
        </p:nvSpPr>
        <p:spPr>
          <a:xfrm>
            <a:off x="5597244" y="2658071"/>
            <a:ext cx="12915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Income &gt;= t</a:t>
            </a:r>
            <a:r>
              <a:rPr baseline="30000"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aseline="30000"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11"/>
          <p:cNvSpPr/>
          <p:nvPr/>
        </p:nvSpPr>
        <p:spPr>
          <a:xfrm>
            <a:off x="4834444" y="2879075"/>
            <a:ext cx="2572009" cy="1007967"/>
          </a:xfrm>
          <a:custGeom>
            <a:rect b="b" l="l" r="r" t="t"/>
            <a:pathLst>
              <a:path extrusionOk="0" h="1521460" w="2826384">
                <a:moveTo>
                  <a:pt x="2825934" y="0"/>
                </a:moveTo>
                <a:lnTo>
                  <a:pt x="0" y="0"/>
                </a:lnTo>
                <a:lnTo>
                  <a:pt x="0" y="1521433"/>
                </a:lnTo>
                <a:lnTo>
                  <a:pt x="2825934" y="1521433"/>
                </a:lnTo>
                <a:lnTo>
                  <a:pt x="2825934" y="0"/>
                </a:lnTo>
                <a:close/>
              </a:path>
            </a:pathLst>
          </a:custGeom>
          <a:solidFill>
            <a:srgbClr val="FEBB9C">
              <a:alpha val="325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70" name="Google Shape;1170;p111"/>
          <p:cNvSpPr txBox="1"/>
          <p:nvPr/>
        </p:nvSpPr>
        <p:spPr>
          <a:xfrm>
            <a:off x="6598888" y="2877141"/>
            <a:ext cx="439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63500" lvl="0" marL="127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Safe Risky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111"/>
          <p:cNvGrpSpPr/>
          <p:nvPr/>
        </p:nvGrpSpPr>
        <p:grpSpPr>
          <a:xfrm>
            <a:off x="7096876" y="2941928"/>
            <a:ext cx="155167" cy="283411"/>
            <a:chOff x="6716836" y="4215062"/>
            <a:chExt cx="170682" cy="428242"/>
          </a:xfrm>
        </p:grpSpPr>
        <p:pic>
          <p:nvPicPr>
            <p:cNvPr id="1172" name="Google Shape;1172;p1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16836" y="4215062"/>
              <a:ext cx="168279" cy="168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1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9239" y="4474838"/>
              <a:ext cx="168279" cy="1684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4" name="Google Shape;1174;p111"/>
          <p:cNvGrpSpPr/>
          <p:nvPr/>
        </p:nvGrpSpPr>
        <p:grpSpPr>
          <a:xfrm>
            <a:off x="1896265" y="2562525"/>
            <a:ext cx="5450664" cy="1394366"/>
            <a:chOff x="996221" y="3641772"/>
            <a:chExt cx="5995670" cy="2106929"/>
          </a:xfrm>
        </p:grpSpPr>
        <p:sp>
          <p:nvSpPr>
            <p:cNvPr id="1175" name="Google Shape;1175;p111"/>
            <p:cNvSpPr/>
            <p:nvPr/>
          </p:nvSpPr>
          <p:spPr>
            <a:xfrm>
              <a:off x="4195493" y="3641772"/>
              <a:ext cx="0" cy="2106929"/>
            </a:xfrm>
            <a:custGeom>
              <a:rect b="b" l="l" r="r" t="t"/>
              <a:pathLst>
                <a:path extrusionOk="0" h="2106929" w="120000">
                  <a:moveTo>
                    <a:pt x="0" y="2106780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B000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76" name="Google Shape;1176;p111"/>
            <p:cNvSpPr/>
            <p:nvPr/>
          </p:nvSpPr>
          <p:spPr>
            <a:xfrm>
              <a:off x="996221" y="4872178"/>
              <a:ext cx="5995670" cy="87629"/>
            </a:xfrm>
            <a:custGeom>
              <a:rect b="b" l="l" r="r" t="t"/>
              <a:pathLst>
                <a:path extrusionOk="0" h="87629" w="5995670">
                  <a:moveTo>
                    <a:pt x="5979380" y="34348"/>
                  </a:moveTo>
                  <a:lnTo>
                    <a:pt x="5976819" y="34348"/>
                  </a:lnTo>
                  <a:lnTo>
                    <a:pt x="5976819" y="53209"/>
                  </a:lnTo>
                  <a:lnTo>
                    <a:pt x="5941992" y="53210"/>
                  </a:lnTo>
                  <a:lnTo>
                    <a:pt x="5911080" y="71264"/>
                  </a:lnTo>
                  <a:lnTo>
                    <a:pt x="5909562" y="77039"/>
                  </a:lnTo>
                  <a:lnTo>
                    <a:pt x="5914803" y="86038"/>
                  </a:lnTo>
                  <a:lnTo>
                    <a:pt x="5920572" y="87557"/>
                  </a:lnTo>
                  <a:lnTo>
                    <a:pt x="5995527" y="43779"/>
                  </a:lnTo>
                  <a:lnTo>
                    <a:pt x="5979380" y="34348"/>
                  </a:lnTo>
                  <a:close/>
                </a:path>
                <a:path extrusionOk="0" h="87629" w="5995670">
                  <a:moveTo>
                    <a:pt x="5941994" y="34348"/>
                  </a:moveTo>
                  <a:lnTo>
                    <a:pt x="0" y="34348"/>
                  </a:lnTo>
                  <a:lnTo>
                    <a:pt x="0" y="53210"/>
                  </a:lnTo>
                  <a:lnTo>
                    <a:pt x="5941994" y="53209"/>
                  </a:lnTo>
                  <a:lnTo>
                    <a:pt x="5958140" y="43778"/>
                  </a:lnTo>
                  <a:lnTo>
                    <a:pt x="5941994" y="34348"/>
                  </a:lnTo>
                  <a:close/>
                </a:path>
                <a:path extrusionOk="0" h="87629" w="5995670">
                  <a:moveTo>
                    <a:pt x="5958140" y="43778"/>
                  </a:moveTo>
                  <a:lnTo>
                    <a:pt x="5941994" y="53209"/>
                  </a:lnTo>
                  <a:lnTo>
                    <a:pt x="5976819" y="53209"/>
                  </a:lnTo>
                  <a:lnTo>
                    <a:pt x="5976819" y="51925"/>
                  </a:lnTo>
                  <a:lnTo>
                    <a:pt x="5972088" y="51925"/>
                  </a:lnTo>
                  <a:lnTo>
                    <a:pt x="5958140" y="43778"/>
                  </a:lnTo>
                  <a:close/>
                </a:path>
                <a:path extrusionOk="0" h="87629" w="5995670">
                  <a:moveTo>
                    <a:pt x="5972088" y="35632"/>
                  </a:moveTo>
                  <a:lnTo>
                    <a:pt x="5958140" y="43778"/>
                  </a:lnTo>
                  <a:lnTo>
                    <a:pt x="5972088" y="51925"/>
                  </a:lnTo>
                  <a:lnTo>
                    <a:pt x="5972088" y="35632"/>
                  </a:lnTo>
                  <a:close/>
                </a:path>
                <a:path extrusionOk="0" h="87629" w="5995670">
                  <a:moveTo>
                    <a:pt x="5976819" y="35632"/>
                  </a:moveTo>
                  <a:lnTo>
                    <a:pt x="5972088" y="35632"/>
                  </a:lnTo>
                  <a:lnTo>
                    <a:pt x="5972088" y="51925"/>
                  </a:lnTo>
                  <a:lnTo>
                    <a:pt x="5976819" y="51925"/>
                  </a:lnTo>
                  <a:lnTo>
                    <a:pt x="5976819" y="35632"/>
                  </a:lnTo>
                  <a:close/>
                </a:path>
                <a:path extrusionOk="0" h="87629" w="5995670">
                  <a:moveTo>
                    <a:pt x="5920572" y="0"/>
                  </a:moveTo>
                  <a:lnTo>
                    <a:pt x="5914803" y="1520"/>
                  </a:lnTo>
                  <a:lnTo>
                    <a:pt x="5909561" y="10518"/>
                  </a:lnTo>
                  <a:lnTo>
                    <a:pt x="5911080" y="16292"/>
                  </a:lnTo>
                  <a:lnTo>
                    <a:pt x="5958140" y="43778"/>
                  </a:lnTo>
                  <a:lnTo>
                    <a:pt x="5972088" y="35632"/>
                  </a:lnTo>
                  <a:lnTo>
                    <a:pt x="5976819" y="35632"/>
                  </a:lnTo>
                  <a:lnTo>
                    <a:pt x="5976819" y="34348"/>
                  </a:lnTo>
                  <a:lnTo>
                    <a:pt x="5979380" y="34348"/>
                  </a:lnTo>
                  <a:lnTo>
                    <a:pt x="5920572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177" name="Google Shape;1177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72282" y="4830035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1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67035" y="4834268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1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76950" y="4841823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1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83515" y="4830439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1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75469" y="4834268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1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42075" y="4841825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38057" y="4835153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4" name="Google Shape;1184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58428" y="4826141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1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90472" y="4822604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6" name="Google Shape;1186;p1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26386" y="4830373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7" name="Google Shape;1187;p1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43099" y="4830035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p1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5009" y="4833637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9" name="Google Shape;1189;p1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81914" y="4830036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1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873749" y="4822604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1" name="Google Shape;1191;p1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640356" y="4830161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2" name="Google Shape;1192;p111"/>
          <p:cNvSpPr txBox="1"/>
          <p:nvPr/>
        </p:nvSpPr>
        <p:spPr>
          <a:xfrm>
            <a:off x="1614522" y="3012659"/>
            <a:ext cx="705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Need To Consider Mid-points</a:t>
            </a:r>
            <a:endParaRPr/>
          </a:p>
        </p:txBody>
      </p:sp>
      <p:sp>
        <p:nvSpPr>
          <p:cNvPr id="1198" name="Google Shape;1198;p112"/>
          <p:cNvSpPr txBox="1"/>
          <p:nvPr/>
        </p:nvSpPr>
        <p:spPr>
          <a:xfrm>
            <a:off x="2174963" y="2977164"/>
            <a:ext cx="705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12"/>
          <p:cNvSpPr txBox="1"/>
          <p:nvPr/>
        </p:nvSpPr>
        <p:spPr>
          <a:xfrm>
            <a:off x="2124873" y="3359319"/>
            <a:ext cx="3672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$10K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0" name="Google Shape;1200;p112"/>
          <p:cNvGrpSpPr/>
          <p:nvPr/>
        </p:nvGrpSpPr>
        <p:grpSpPr>
          <a:xfrm>
            <a:off x="2124865" y="2749004"/>
            <a:ext cx="5450664" cy="1026286"/>
            <a:chOff x="996221" y="4153829"/>
            <a:chExt cx="5995670" cy="1550750"/>
          </a:xfrm>
        </p:grpSpPr>
        <p:sp>
          <p:nvSpPr>
            <p:cNvPr id="1201" name="Google Shape;1201;p112"/>
            <p:cNvSpPr/>
            <p:nvPr/>
          </p:nvSpPr>
          <p:spPr>
            <a:xfrm>
              <a:off x="2326548" y="4160259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02" name="Google Shape;1202;p112"/>
            <p:cNvSpPr/>
            <p:nvPr/>
          </p:nvSpPr>
          <p:spPr>
            <a:xfrm>
              <a:off x="2580474" y="4158864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03" name="Google Shape;1203;p112"/>
            <p:cNvSpPr/>
            <p:nvPr/>
          </p:nvSpPr>
          <p:spPr>
            <a:xfrm>
              <a:off x="2840161" y="4158864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04" name="Google Shape;1204;p112"/>
            <p:cNvSpPr/>
            <p:nvPr/>
          </p:nvSpPr>
          <p:spPr>
            <a:xfrm>
              <a:off x="3115986" y="4153829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05" name="Google Shape;1205;p112"/>
            <p:cNvSpPr/>
            <p:nvPr/>
          </p:nvSpPr>
          <p:spPr>
            <a:xfrm>
              <a:off x="3679764" y="4160259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06" name="Google Shape;1206;p112"/>
            <p:cNvSpPr/>
            <p:nvPr/>
          </p:nvSpPr>
          <p:spPr>
            <a:xfrm>
              <a:off x="3400967" y="4153829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07" name="Google Shape;1207;p112"/>
            <p:cNvSpPr/>
            <p:nvPr/>
          </p:nvSpPr>
          <p:spPr>
            <a:xfrm>
              <a:off x="4176986" y="4160259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08" name="Google Shape;1208;p112"/>
            <p:cNvSpPr/>
            <p:nvPr/>
          </p:nvSpPr>
          <p:spPr>
            <a:xfrm>
              <a:off x="4622981" y="4160259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09" name="Google Shape;1209;p112"/>
            <p:cNvSpPr/>
            <p:nvPr/>
          </p:nvSpPr>
          <p:spPr>
            <a:xfrm>
              <a:off x="4972007" y="4160259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10" name="Google Shape;1210;p112"/>
            <p:cNvSpPr/>
            <p:nvPr/>
          </p:nvSpPr>
          <p:spPr>
            <a:xfrm>
              <a:off x="5508453" y="4160259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11" name="Google Shape;1211;p112"/>
            <p:cNvSpPr/>
            <p:nvPr/>
          </p:nvSpPr>
          <p:spPr>
            <a:xfrm>
              <a:off x="5911574" y="4160259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12" name="Google Shape;1212;p112"/>
            <p:cNvSpPr/>
            <p:nvPr/>
          </p:nvSpPr>
          <p:spPr>
            <a:xfrm>
              <a:off x="6165109" y="4160259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13" name="Google Shape;1213;p112"/>
            <p:cNvSpPr/>
            <p:nvPr/>
          </p:nvSpPr>
          <p:spPr>
            <a:xfrm>
              <a:off x="996221" y="4872178"/>
              <a:ext cx="5995670" cy="87629"/>
            </a:xfrm>
            <a:custGeom>
              <a:rect b="b" l="l" r="r" t="t"/>
              <a:pathLst>
                <a:path extrusionOk="0" h="87629" w="5995670">
                  <a:moveTo>
                    <a:pt x="5979380" y="34348"/>
                  </a:moveTo>
                  <a:lnTo>
                    <a:pt x="5976819" y="34348"/>
                  </a:lnTo>
                  <a:lnTo>
                    <a:pt x="5976819" y="53209"/>
                  </a:lnTo>
                  <a:lnTo>
                    <a:pt x="5941992" y="53210"/>
                  </a:lnTo>
                  <a:lnTo>
                    <a:pt x="5911080" y="71264"/>
                  </a:lnTo>
                  <a:lnTo>
                    <a:pt x="5909562" y="77039"/>
                  </a:lnTo>
                  <a:lnTo>
                    <a:pt x="5914803" y="86038"/>
                  </a:lnTo>
                  <a:lnTo>
                    <a:pt x="5920572" y="87557"/>
                  </a:lnTo>
                  <a:lnTo>
                    <a:pt x="5995527" y="43779"/>
                  </a:lnTo>
                  <a:lnTo>
                    <a:pt x="5979380" y="34348"/>
                  </a:lnTo>
                  <a:close/>
                </a:path>
                <a:path extrusionOk="0" h="87629" w="5995670">
                  <a:moveTo>
                    <a:pt x="5941994" y="34348"/>
                  </a:moveTo>
                  <a:lnTo>
                    <a:pt x="0" y="34348"/>
                  </a:lnTo>
                  <a:lnTo>
                    <a:pt x="0" y="53210"/>
                  </a:lnTo>
                  <a:lnTo>
                    <a:pt x="5941994" y="53209"/>
                  </a:lnTo>
                  <a:lnTo>
                    <a:pt x="5958140" y="43778"/>
                  </a:lnTo>
                  <a:lnTo>
                    <a:pt x="5941994" y="34348"/>
                  </a:lnTo>
                  <a:close/>
                </a:path>
                <a:path extrusionOk="0" h="87629" w="5995670">
                  <a:moveTo>
                    <a:pt x="5958140" y="43778"/>
                  </a:moveTo>
                  <a:lnTo>
                    <a:pt x="5941994" y="53209"/>
                  </a:lnTo>
                  <a:lnTo>
                    <a:pt x="5976819" y="53209"/>
                  </a:lnTo>
                  <a:lnTo>
                    <a:pt x="5976819" y="51925"/>
                  </a:lnTo>
                  <a:lnTo>
                    <a:pt x="5972088" y="51925"/>
                  </a:lnTo>
                  <a:lnTo>
                    <a:pt x="5958140" y="43778"/>
                  </a:lnTo>
                  <a:close/>
                </a:path>
                <a:path extrusionOk="0" h="87629" w="5995670">
                  <a:moveTo>
                    <a:pt x="5972088" y="35632"/>
                  </a:moveTo>
                  <a:lnTo>
                    <a:pt x="5958140" y="43778"/>
                  </a:lnTo>
                  <a:lnTo>
                    <a:pt x="5972088" y="51925"/>
                  </a:lnTo>
                  <a:lnTo>
                    <a:pt x="5972088" y="35632"/>
                  </a:lnTo>
                  <a:close/>
                </a:path>
                <a:path extrusionOk="0" h="87629" w="5995670">
                  <a:moveTo>
                    <a:pt x="5976819" y="35632"/>
                  </a:moveTo>
                  <a:lnTo>
                    <a:pt x="5972088" y="35632"/>
                  </a:lnTo>
                  <a:lnTo>
                    <a:pt x="5972088" y="51925"/>
                  </a:lnTo>
                  <a:lnTo>
                    <a:pt x="5976819" y="51925"/>
                  </a:lnTo>
                  <a:lnTo>
                    <a:pt x="5976819" y="35632"/>
                  </a:lnTo>
                  <a:close/>
                </a:path>
                <a:path extrusionOk="0" h="87629" w="5995670">
                  <a:moveTo>
                    <a:pt x="5920572" y="0"/>
                  </a:moveTo>
                  <a:lnTo>
                    <a:pt x="5914803" y="1520"/>
                  </a:lnTo>
                  <a:lnTo>
                    <a:pt x="5909561" y="10518"/>
                  </a:lnTo>
                  <a:lnTo>
                    <a:pt x="5911080" y="16292"/>
                  </a:lnTo>
                  <a:lnTo>
                    <a:pt x="5958140" y="43778"/>
                  </a:lnTo>
                  <a:lnTo>
                    <a:pt x="5972088" y="35632"/>
                  </a:lnTo>
                  <a:lnTo>
                    <a:pt x="5976819" y="35632"/>
                  </a:lnTo>
                  <a:lnTo>
                    <a:pt x="5976819" y="34348"/>
                  </a:lnTo>
                  <a:lnTo>
                    <a:pt x="5979380" y="34348"/>
                  </a:lnTo>
                  <a:lnTo>
                    <a:pt x="5920572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214" name="Google Shape;1214;p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72282" y="4830035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5" name="Google Shape;1215;p1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7035" y="4834268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6" name="Google Shape;1216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76950" y="4841824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" name="Google Shape;1217;p1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83515" y="4830439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8" name="Google Shape;1218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75469" y="4834268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9" name="Google Shape;1219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42075" y="4841825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" name="Google Shape;1220;p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38057" y="4835153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1" name="Google Shape;1221;p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58428" y="4826142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2" name="Google Shape;1222;p1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90472" y="4822605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3" name="Google Shape;1223;p1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6386" y="4830373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4" name="Google Shape;1224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43099" y="4830035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5" name="Google Shape;1225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5009" y="4833637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6" name="Google Shape;1226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81914" y="4830037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7" name="Google Shape;1227;p1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873749" y="4822605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8" name="Google Shape;1228;p1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640356" y="4830161"/>
              <a:ext cx="168049" cy="168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9" name="Google Shape;1229;p112"/>
            <p:cNvSpPr/>
            <p:nvPr/>
          </p:nvSpPr>
          <p:spPr>
            <a:xfrm>
              <a:off x="1588227" y="4158864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30" name="Google Shape;1230;p112"/>
            <p:cNvSpPr/>
            <p:nvPr/>
          </p:nvSpPr>
          <p:spPr>
            <a:xfrm>
              <a:off x="1965443" y="4160259"/>
              <a:ext cx="0" cy="1544320"/>
            </a:xfrm>
            <a:custGeom>
              <a:rect b="b" l="l" r="r" t="t"/>
              <a:pathLst>
                <a:path extrusionOk="0" h="1544320" w="120000">
                  <a:moveTo>
                    <a:pt x="0" y="1544313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231" name="Google Shape;1231;p112"/>
          <p:cNvSpPr txBox="1"/>
          <p:nvPr/>
        </p:nvSpPr>
        <p:spPr>
          <a:xfrm>
            <a:off x="1511529" y="1770421"/>
            <a:ext cx="19113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Finite number of splits to consider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112"/>
          <p:cNvSpPr/>
          <p:nvPr/>
        </p:nvSpPr>
        <p:spPr>
          <a:xfrm>
            <a:off x="2835046" y="2231389"/>
            <a:ext cx="921092" cy="366419"/>
          </a:xfrm>
          <a:custGeom>
            <a:rect b="b" l="l" r="r" t="t"/>
            <a:pathLst>
              <a:path extrusionOk="0" h="553085" w="1012189">
                <a:moveTo>
                  <a:pt x="923743" y="522570"/>
                </a:moveTo>
                <a:lnTo>
                  <a:pt x="909285" y="549587"/>
                </a:lnTo>
                <a:lnTo>
                  <a:pt x="1011922" y="552488"/>
                </a:lnTo>
                <a:lnTo>
                  <a:pt x="995911" y="529808"/>
                </a:lnTo>
                <a:lnTo>
                  <a:pt x="937235" y="529808"/>
                </a:lnTo>
                <a:lnTo>
                  <a:pt x="923743" y="522570"/>
                </a:lnTo>
                <a:close/>
              </a:path>
              <a:path extrusionOk="0" h="553085" w="1012189">
                <a:moveTo>
                  <a:pt x="938200" y="495553"/>
                </a:moveTo>
                <a:lnTo>
                  <a:pt x="923743" y="522570"/>
                </a:lnTo>
                <a:lnTo>
                  <a:pt x="937235" y="529808"/>
                </a:lnTo>
                <a:lnTo>
                  <a:pt x="951693" y="502791"/>
                </a:lnTo>
                <a:lnTo>
                  <a:pt x="938200" y="495553"/>
                </a:lnTo>
                <a:close/>
              </a:path>
              <a:path extrusionOk="0" h="553085" w="1012189">
                <a:moveTo>
                  <a:pt x="952657" y="468537"/>
                </a:moveTo>
                <a:lnTo>
                  <a:pt x="938200" y="495553"/>
                </a:lnTo>
                <a:lnTo>
                  <a:pt x="951693" y="502791"/>
                </a:lnTo>
                <a:lnTo>
                  <a:pt x="937235" y="529808"/>
                </a:lnTo>
                <a:lnTo>
                  <a:pt x="995911" y="529808"/>
                </a:lnTo>
                <a:lnTo>
                  <a:pt x="952657" y="468537"/>
                </a:lnTo>
                <a:close/>
              </a:path>
              <a:path extrusionOk="0" h="553085" w="1012189">
                <a:moveTo>
                  <a:pt x="14456" y="0"/>
                </a:moveTo>
                <a:lnTo>
                  <a:pt x="0" y="27017"/>
                </a:lnTo>
                <a:lnTo>
                  <a:pt x="923743" y="522570"/>
                </a:lnTo>
                <a:lnTo>
                  <a:pt x="938200" y="495553"/>
                </a:lnTo>
                <a:lnTo>
                  <a:pt x="14456" y="0"/>
                </a:lnTo>
                <a:close/>
              </a:path>
            </a:pathLst>
          </a:custGeom>
          <a:solidFill>
            <a:srgbClr val="B0007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 split selection algorithm</a:t>
            </a:r>
            <a:endParaRPr/>
          </a:p>
        </p:txBody>
      </p:sp>
      <p:sp>
        <p:nvSpPr>
          <p:cNvPr id="1238" name="Google Shape;1238;p113"/>
          <p:cNvSpPr txBox="1"/>
          <p:nvPr/>
        </p:nvSpPr>
        <p:spPr>
          <a:xfrm>
            <a:off x="407175" y="1236746"/>
            <a:ext cx="6844800" cy="21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000">
            <a:spAutoFit/>
          </a:bodyPr>
          <a:lstStyle/>
          <a:p>
            <a:pPr indent="-20955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555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Sort the values of a feature 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="1" baseline="-25000"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j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(x)</a:t>
            </a: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965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Le</a:t>
            </a:r>
            <a:r>
              <a:rPr lang="en" sz="1700">
                <a:solidFill>
                  <a:srgbClr val="2B2728"/>
                </a:solidFill>
              </a:rPr>
              <a:t>t 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{v</a:t>
            </a:r>
            <a:r>
              <a:rPr baseline="-25000"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, v</a:t>
            </a:r>
            <a:r>
              <a:rPr baseline="-25000"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, v</a:t>
            </a:r>
            <a:r>
              <a:rPr baseline="-25000"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, … v</a:t>
            </a:r>
            <a:r>
              <a:rPr baseline="-25000"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}</a:t>
            </a:r>
            <a:r>
              <a:rPr lang="en" sz="1700">
                <a:solidFill>
                  <a:srgbClr val="2B2728"/>
                </a:solidFill>
              </a:rPr>
              <a:t> den</a:t>
            </a: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ote sorted values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09550" lvl="0" marL="2413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5555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Step 2: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171450" lvl="1" marL="482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D5555"/>
              </a:buClr>
              <a:buSzPts val="1700"/>
              <a:buFont typeface="Merriweather Sans"/>
              <a:buChar char="-"/>
            </a:pP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i = 1 … N-1</a:t>
            </a:r>
            <a:endParaRPr i="1" sz="1700">
              <a:latin typeface="Georgia"/>
              <a:ea typeface="Georgia"/>
              <a:cs typeface="Georgia"/>
              <a:sym typeface="Georgia"/>
            </a:endParaRPr>
          </a:p>
          <a:p>
            <a:pPr indent="-146050" lvl="2" marL="736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5555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Consider split</a:t>
            </a:r>
            <a:r>
              <a:rPr lang="en" sz="1700">
                <a:solidFill>
                  <a:srgbClr val="2B2728"/>
                </a:solidFill>
              </a:rPr>
              <a:t> 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	= (v</a:t>
            </a:r>
            <a:r>
              <a:rPr baseline="-25000"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 + v</a:t>
            </a:r>
            <a:r>
              <a:rPr baseline="-25000"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i+1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) / 2</a:t>
            </a:r>
            <a:endParaRPr i="1" sz="1700">
              <a:solidFill>
                <a:srgbClr val="2B272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46050" lvl="2" marL="736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5555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Compute classification error for </a:t>
            </a:r>
            <a:r>
              <a:rPr lang="en" sz="1700">
                <a:solidFill>
                  <a:srgbClr val="2B2728"/>
                </a:solidFill>
              </a:rPr>
              <a:t>threshold</a:t>
            </a: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 spl</a:t>
            </a:r>
            <a:r>
              <a:rPr lang="en" sz="1700">
                <a:solidFill>
                  <a:srgbClr val="2B2728"/>
                </a:solidFill>
              </a:rPr>
              <a:t>it 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j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(x) &gt;= t</a:t>
            </a:r>
            <a:r>
              <a:rPr baseline="-25000"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endParaRPr baseline="-25000" i="1" sz="1700">
              <a:solidFill>
                <a:srgbClr val="2B272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71450" lvl="1" marL="482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D5555"/>
              </a:buClr>
              <a:buSzPts val="1700"/>
              <a:buFont typeface="Merriweather Sans"/>
              <a:buChar char="-"/>
            </a:pP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Chose th</a:t>
            </a:r>
            <a:r>
              <a:rPr lang="en" sz="1700">
                <a:solidFill>
                  <a:srgbClr val="2B2728"/>
                </a:solidFill>
              </a:rPr>
              <a:t>e 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t*</a:t>
            </a:r>
            <a:r>
              <a:rPr lang="en" sz="1700">
                <a:solidFill>
                  <a:srgbClr val="2B2728"/>
                </a:solidFill>
              </a:rPr>
              <a:t> wit</a:t>
            </a:r>
            <a:r>
              <a:rPr lang="en" sz="17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h the lowest classification error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the threshold split</a:t>
            </a:r>
            <a:endParaRPr/>
          </a:p>
        </p:txBody>
      </p:sp>
      <p:grpSp>
        <p:nvGrpSpPr>
          <p:cNvPr id="1244" name="Google Shape;1244;p114"/>
          <p:cNvGrpSpPr/>
          <p:nvPr/>
        </p:nvGrpSpPr>
        <p:grpSpPr>
          <a:xfrm>
            <a:off x="1348523" y="3700491"/>
            <a:ext cx="3810038" cy="292488"/>
            <a:chOff x="1483360" y="5591555"/>
            <a:chExt cx="4191000" cy="441959"/>
          </a:xfrm>
        </p:grpSpPr>
        <p:pic>
          <p:nvPicPr>
            <p:cNvPr id="1245" name="Google Shape;1245;p1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83360" y="5591555"/>
              <a:ext cx="4191000" cy="441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6" name="Google Shape;1246;p114"/>
            <p:cNvSpPr/>
            <p:nvPr/>
          </p:nvSpPr>
          <p:spPr>
            <a:xfrm>
              <a:off x="1515671" y="5703254"/>
              <a:ext cx="3937635" cy="191135"/>
            </a:xfrm>
            <a:custGeom>
              <a:rect b="b" l="l" r="r" t="t"/>
              <a:pathLst>
                <a:path extrusionOk="0" h="191135" w="3937635">
                  <a:moveTo>
                    <a:pt x="3901151" y="73806"/>
                  </a:moveTo>
                  <a:lnTo>
                    <a:pt x="3895406" y="73806"/>
                  </a:lnTo>
                  <a:lnTo>
                    <a:pt x="3895505" y="116245"/>
                  </a:lnTo>
                  <a:lnTo>
                    <a:pt x="3817107" y="116430"/>
                  </a:lnTo>
                  <a:lnTo>
                    <a:pt x="3757744" y="151289"/>
                  </a:lnTo>
                  <a:lnTo>
                    <a:pt x="3751471" y="156906"/>
                  </a:lnTo>
                  <a:lnTo>
                    <a:pt x="3747958" y="164241"/>
                  </a:lnTo>
                  <a:lnTo>
                    <a:pt x="3747448" y="172360"/>
                  </a:lnTo>
                  <a:lnTo>
                    <a:pt x="3750185" y="180328"/>
                  </a:lnTo>
                  <a:lnTo>
                    <a:pt x="3755795" y="186609"/>
                  </a:lnTo>
                  <a:lnTo>
                    <a:pt x="3763120" y="190126"/>
                  </a:lnTo>
                  <a:lnTo>
                    <a:pt x="3771228" y="190637"/>
                  </a:lnTo>
                  <a:lnTo>
                    <a:pt x="3779187" y="187896"/>
                  </a:lnTo>
                  <a:lnTo>
                    <a:pt x="3937510" y="94927"/>
                  </a:lnTo>
                  <a:lnTo>
                    <a:pt x="3901151" y="73806"/>
                  </a:lnTo>
                  <a:close/>
                </a:path>
                <a:path extrusionOk="0" h="191135" w="3937635">
                  <a:moveTo>
                    <a:pt x="3817008" y="73990"/>
                  </a:moveTo>
                  <a:lnTo>
                    <a:pt x="0" y="82959"/>
                  </a:lnTo>
                  <a:lnTo>
                    <a:pt x="99" y="125397"/>
                  </a:lnTo>
                  <a:lnTo>
                    <a:pt x="3817107" y="116430"/>
                  </a:lnTo>
                  <a:lnTo>
                    <a:pt x="3853389" y="95125"/>
                  </a:lnTo>
                  <a:lnTo>
                    <a:pt x="3817008" y="73990"/>
                  </a:lnTo>
                  <a:close/>
                </a:path>
                <a:path extrusionOk="0" h="191135" w="3937635">
                  <a:moveTo>
                    <a:pt x="3853389" y="95125"/>
                  </a:moveTo>
                  <a:lnTo>
                    <a:pt x="3817107" y="116430"/>
                  </a:lnTo>
                  <a:lnTo>
                    <a:pt x="3895505" y="116245"/>
                  </a:lnTo>
                  <a:lnTo>
                    <a:pt x="3895498" y="113380"/>
                  </a:lnTo>
                  <a:lnTo>
                    <a:pt x="3884814" y="113380"/>
                  </a:lnTo>
                  <a:lnTo>
                    <a:pt x="3853389" y="95125"/>
                  </a:lnTo>
                  <a:close/>
                </a:path>
                <a:path extrusionOk="0" h="191135" w="3937635">
                  <a:moveTo>
                    <a:pt x="3884728" y="76722"/>
                  </a:moveTo>
                  <a:lnTo>
                    <a:pt x="3853389" y="95125"/>
                  </a:lnTo>
                  <a:lnTo>
                    <a:pt x="3884814" y="113380"/>
                  </a:lnTo>
                  <a:lnTo>
                    <a:pt x="3884728" y="76722"/>
                  </a:lnTo>
                  <a:close/>
                </a:path>
                <a:path extrusionOk="0" h="191135" w="3937635">
                  <a:moveTo>
                    <a:pt x="3895413" y="76722"/>
                  </a:moveTo>
                  <a:lnTo>
                    <a:pt x="3884728" y="76722"/>
                  </a:lnTo>
                  <a:lnTo>
                    <a:pt x="3884814" y="113380"/>
                  </a:lnTo>
                  <a:lnTo>
                    <a:pt x="3895498" y="113380"/>
                  </a:lnTo>
                  <a:lnTo>
                    <a:pt x="3895413" y="76722"/>
                  </a:lnTo>
                  <a:close/>
                </a:path>
                <a:path extrusionOk="0" h="191135" w="3937635">
                  <a:moveTo>
                    <a:pt x="3895406" y="73806"/>
                  </a:moveTo>
                  <a:lnTo>
                    <a:pt x="3817008" y="73990"/>
                  </a:lnTo>
                  <a:lnTo>
                    <a:pt x="3853389" y="95125"/>
                  </a:lnTo>
                  <a:lnTo>
                    <a:pt x="3884728" y="76722"/>
                  </a:lnTo>
                  <a:lnTo>
                    <a:pt x="3895413" y="76722"/>
                  </a:lnTo>
                  <a:lnTo>
                    <a:pt x="3895406" y="73806"/>
                  </a:lnTo>
                  <a:close/>
                </a:path>
                <a:path extrusionOk="0" h="191135" w="3937635">
                  <a:moveTo>
                    <a:pt x="3770782" y="0"/>
                  </a:moveTo>
                  <a:lnTo>
                    <a:pt x="3762676" y="548"/>
                  </a:lnTo>
                  <a:lnTo>
                    <a:pt x="3755367" y="4100"/>
                  </a:lnTo>
                  <a:lnTo>
                    <a:pt x="3749786" y="10407"/>
                  </a:lnTo>
                  <a:lnTo>
                    <a:pt x="3747087" y="18389"/>
                  </a:lnTo>
                  <a:lnTo>
                    <a:pt x="3747635" y="26505"/>
                  </a:lnTo>
                  <a:lnTo>
                    <a:pt x="3751183" y="33823"/>
                  </a:lnTo>
                  <a:lnTo>
                    <a:pt x="3757482" y="39410"/>
                  </a:lnTo>
                  <a:lnTo>
                    <a:pt x="3817008" y="73990"/>
                  </a:lnTo>
                  <a:lnTo>
                    <a:pt x="3901151" y="73806"/>
                  </a:lnTo>
                  <a:lnTo>
                    <a:pt x="3778752" y="2702"/>
                  </a:lnTo>
                  <a:lnTo>
                    <a:pt x="3770782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247" name="Google Shape;1247;p114"/>
          <p:cNvSpPr txBox="1"/>
          <p:nvPr/>
        </p:nvSpPr>
        <p:spPr>
          <a:xfrm>
            <a:off x="1040321" y="3187153"/>
            <a:ext cx="387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$40K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114"/>
          <p:cNvSpPr txBox="1"/>
          <p:nvPr/>
        </p:nvSpPr>
        <p:spPr>
          <a:xfrm>
            <a:off x="1038576" y="2469080"/>
            <a:ext cx="388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0" marR="12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…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$80K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9" name="Google Shape;1249;p114"/>
          <p:cNvGrpSpPr/>
          <p:nvPr/>
        </p:nvGrpSpPr>
        <p:grpSpPr>
          <a:xfrm>
            <a:off x="1282020" y="2004055"/>
            <a:ext cx="399015" cy="1944548"/>
            <a:chOff x="1410208" y="3028188"/>
            <a:chExt cx="438912" cy="2938272"/>
          </a:xfrm>
        </p:grpSpPr>
        <p:pic>
          <p:nvPicPr>
            <p:cNvPr id="1250" name="Google Shape;1250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10208" y="3028188"/>
              <a:ext cx="438912" cy="2938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1" name="Google Shape;1251;p114"/>
            <p:cNvSpPr/>
            <p:nvPr/>
          </p:nvSpPr>
          <p:spPr>
            <a:xfrm>
              <a:off x="1533551" y="3232508"/>
              <a:ext cx="190500" cy="2688590"/>
            </a:xfrm>
            <a:custGeom>
              <a:rect b="b" l="l" r="r" t="t"/>
              <a:pathLst>
                <a:path extrusionOk="0" h="2688590" w="190500">
                  <a:moveTo>
                    <a:pt x="95200" y="84226"/>
                  </a:moveTo>
                  <a:lnTo>
                    <a:pt x="74007" y="120602"/>
                  </a:lnTo>
                  <a:lnTo>
                    <a:pt x="74007" y="2688095"/>
                  </a:lnTo>
                  <a:lnTo>
                    <a:pt x="116393" y="2688095"/>
                  </a:lnTo>
                  <a:lnTo>
                    <a:pt x="116393" y="120602"/>
                  </a:lnTo>
                  <a:lnTo>
                    <a:pt x="95200" y="84226"/>
                  </a:lnTo>
                  <a:close/>
                </a:path>
                <a:path extrusionOk="0" h="2688590" w="190500">
                  <a:moveTo>
                    <a:pt x="95200" y="0"/>
                  </a:moveTo>
                  <a:lnTo>
                    <a:pt x="2718" y="158738"/>
                  </a:lnTo>
                  <a:lnTo>
                    <a:pt x="0" y="166713"/>
                  </a:lnTo>
                  <a:lnTo>
                    <a:pt x="528" y="174831"/>
                  </a:lnTo>
                  <a:lnTo>
                    <a:pt x="4059" y="182158"/>
                  </a:lnTo>
                  <a:lnTo>
                    <a:pt x="10345" y="187760"/>
                  </a:lnTo>
                  <a:lnTo>
                    <a:pt x="18310" y="190481"/>
                  </a:lnTo>
                  <a:lnTo>
                    <a:pt x="26418" y="189951"/>
                  </a:lnTo>
                  <a:lnTo>
                    <a:pt x="33735" y="186417"/>
                  </a:lnTo>
                  <a:lnTo>
                    <a:pt x="39330" y="180122"/>
                  </a:lnTo>
                  <a:lnTo>
                    <a:pt x="74007" y="120603"/>
                  </a:lnTo>
                  <a:lnTo>
                    <a:pt x="74007" y="42114"/>
                  </a:lnTo>
                  <a:lnTo>
                    <a:pt x="119736" y="42114"/>
                  </a:lnTo>
                  <a:lnTo>
                    <a:pt x="95200" y="0"/>
                  </a:lnTo>
                  <a:close/>
                </a:path>
                <a:path extrusionOk="0" h="2688590" w="190500">
                  <a:moveTo>
                    <a:pt x="119736" y="42114"/>
                  </a:moveTo>
                  <a:lnTo>
                    <a:pt x="116393" y="42114"/>
                  </a:lnTo>
                  <a:lnTo>
                    <a:pt x="116393" y="120603"/>
                  </a:lnTo>
                  <a:lnTo>
                    <a:pt x="151070" y="180122"/>
                  </a:lnTo>
                  <a:lnTo>
                    <a:pt x="156665" y="186417"/>
                  </a:lnTo>
                  <a:lnTo>
                    <a:pt x="163982" y="189951"/>
                  </a:lnTo>
                  <a:lnTo>
                    <a:pt x="172089" y="190481"/>
                  </a:lnTo>
                  <a:lnTo>
                    <a:pt x="180054" y="187760"/>
                  </a:lnTo>
                  <a:lnTo>
                    <a:pt x="186341" y="182158"/>
                  </a:lnTo>
                  <a:lnTo>
                    <a:pt x="189871" y="174831"/>
                  </a:lnTo>
                  <a:lnTo>
                    <a:pt x="190400" y="166713"/>
                  </a:lnTo>
                  <a:lnTo>
                    <a:pt x="187682" y="158738"/>
                  </a:lnTo>
                  <a:lnTo>
                    <a:pt x="119736" y="42114"/>
                  </a:lnTo>
                  <a:close/>
                </a:path>
                <a:path extrusionOk="0" h="2688590" w="190500">
                  <a:moveTo>
                    <a:pt x="116393" y="42114"/>
                  </a:moveTo>
                  <a:lnTo>
                    <a:pt x="74007" y="42114"/>
                  </a:lnTo>
                  <a:lnTo>
                    <a:pt x="74007" y="120603"/>
                  </a:lnTo>
                  <a:lnTo>
                    <a:pt x="95200" y="84226"/>
                  </a:lnTo>
                  <a:lnTo>
                    <a:pt x="76893" y="52805"/>
                  </a:lnTo>
                  <a:lnTo>
                    <a:pt x="116393" y="52805"/>
                  </a:lnTo>
                  <a:lnTo>
                    <a:pt x="116393" y="42114"/>
                  </a:lnTo>
                  <a:close/>
                </a:path>
                <a:path extrusionOk="0" h="2688590" w="190500">
                  <a:moveTo>
                    <a:pt x="116393" y="52805"/>
                  </a:moveTo>
                  <a:lnTo>
                    <a:pt x="113506" y="52805"/>
                  </a:lnTo>
                  <a:lnTo>
                    <a:pt x="95200" y="84226"/>
                  </a:lnTo>
                  <a:lnTo>
                    <a:pt x="116393" y="120602"/>
                  </a:lnTo>
                  <a:lnTo>
                    <a:pt x="116393" y="52805"/>
                  </a:lnTo>
                  <a:close/>
                </a:path>
                <a:path extrusionOk="0" h="2688590" w="190500">
                  <a:moveTo>
                    <a:pt x="113506" y="52805"/>
                  </a:moveTo>
                  <a:lnTo>
                    <a:pt x="76893" y="52805"/>
                  </a:lnTo>
                  <a:lnTo>
                    <a:pt x="95200" y="84226"/>
                  </a:lnTo>
                  <a:lnTo>
                    <a:pt x="113506" y="52805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252" name="Google Shape;1252;p114"/>
          <p:cNvSpPr txBox="1"/>
          <p:nvPr/>
        </p:nvSpPr>
        <p:spPr>
          <a:xfrm>
            <a:off x="781855" y="1935040"/>
            <a:ext cx="896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3" name="Google Shape;1253;p114"/>
          <p:cNvGrpSpPr/>
          <p:nvPr/>
        </p:nvGrpSpPr>
        <p:grpSpPr>
          <a:xfrm>
            <a:off x="3221676" y="2223925"/>
            <a:ext cx="110837" cy="1652059"/>
            <a:chOff x="3543808" y="3360419"/>
            <a:chExt cx="121920" cy="2496312"/>
          </a:xfrm>
        </p:grpSpPr>
        <p:pic>
          <p:nvPicPr>
            <p:cNvPr id="1254" name="Google Shape;1254;p1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43808" y="3360419"/>
              <a:ext cx="121920" cy="2496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5" name="Google Shape;1255;p114"/>
            <p:cNvSpPr/>
            <p:nvPr/>
          </p:nvSpPr>
          <p:spPr>
            <a:xfrm>
              <a:off x="3604927" y="3375884"/>
              <a:ext cx="0" cy="2459990"/>
            </a:xfrm>
            <a:custGeom>
              <a:rect b="b" l="l" r="r" t="t"/>
              <a:pathLst>
                <a:path extrusionOk="0" h="2459990" w="120000">
                  <a:moveTo>
                    <a:pt x="0" y="280915"/>
                  </a:moveTo>
                  <a:lnTo>
                    <a:pt x="0" y="2459805"/>
                  </a:lnTo>
                </a:path>
                <a:path extrusionOk="0" h="2459990" w="120000">
                  <a:moveTo>
                    <a:pt x="0" y="0"/>
                  </a:moveTo>
                  <a:lnTo>
                    <a:pt x="0" y="197595"/>
                  </a:lnTo>
                </a:path>
              </a:pathLst>
            </a:custGeom>
            <a:noFill/>
            <a:ln cap="flat" cmpd="sng" w="581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256" name="Google Shape;1256;p114"/>
          <p:cNvSpPr txBox="1"/>
          <p:nvPr/>
        </p:nvSpPr>
        <p:spPr>
          <a:xfrm>
            <a:off x="3871820" y="1862229"/>
            <a:ext cx="32847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Threshold split is the line </a:t>
            </a:r>
            <a:r>
              <a:rPr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Age = 38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7" name="Google Shape;1257;p114"/>
          <p:cNvGrpSpPr/>
          <p:nvPr/>
        </p:nvGrpSpPr>
        <p:grpSpPr>
          <a:xfrm>
            <a:off x="1581754" y="2083483"/>
            <a:ext cx="3348965" cy="1693099"/>
            <a:chOff x="1739912" y="3148206"/>
            <a:chExt cx="3683825" cy="2558325"/>
          </a:xfrm>
        </p:grpSpPr>
        <p:sp>
          <p:nvSpPr>
            <p:cNvPr id="1258" name="Google Shape;1258;p114"/>
            <p:cNvSpPr/>
            <p:nvPr/>
          </p:nvSpPr>
          <p:spPr>
            <a:xfrm>
              <a:off x="3656390" y="3148206"/>
              <a:ext cx="825500" cy="274320"/>
            </a:xfrm>
            <a:custGeom>
              <a:rect b="b" l="l" r="r" t="t"/>
              <a:pathLst>
                <a:path extrusionOk="0" h="274320" w="825500">
                  <a:moveTo>
                    <a:pt x="75189" y="185926"/>
                  </a:moveTo>
                  <a:lnTo>
                    <a:pt x="0" y="255935"/>
                  </a:lnTo>
                  <a:lnTo>
                    <a:pt x="101051" y="274156"/>
                  </a:lnTo>
                  <a:lnTo>
                    <a:pt x="93695" y="249062"/>
                  </a:lnTo>
                  <a:lnTo>
                    <a:pt x="77744" y="249062"/>
                  </a:lnTo>
                  <a:lnTo>
                    <a:pt x="69123" y="219651"/>
                  </a:lnTo>
                  <a:lnTo>
                    <a:pt x="83809" y="215336"/>
                  </a:lnTo>
                  <a:lnTo>
                    <a:pt x="75189" y="185926"/>
                  </a:lnTo>
                  <a:close/>
                </a:path>
                <a:path extrusionOk="0" h="274320" w="825500">
                  <a:moveTo>
                    <a:pt x="83809" y="215336"/>
                  </a:moveTo>
                  <a:lnTo>
                    <a:pt x="69123" y="219651"/>
                  </a:lnTo>
                  <a:lnTo>
                    <a:pt x="77744" y="249062"/>
                  </a:lnTo>
                  <a:lnTo>
                    <a:pt x="92430" y="244746"/>
                  </a:lnTo>
                  <a:lnTo>
                    <a:pt x="83809" y="215336"/>
                  </a:lnTo>
                  <a:close/>
                </a:path>
                <a:path extrusionOk="0" h="274320" w="825500">
                  <a:moveTo>
                    <a:pt x="92430" y="244746"/>
                  </a:moveTo>
                  <a:lnTo>
                    <a:pt x="77744" y="249062"/>
                  </a:lnTo>
                  <a:lnTo>
                    <a:pt x="93695" y="249062"/>
                  </a:lnTo>
                  <a:lnTo>
                    <a:pt x="92430" y="244746"/>
                  </a:lnTo>
                  <a:close/>
                </a:path>
                <a:path extrusionOk="0" h="274320" w="825500">
                  <a:moveTo>
                    <a:pt x="816625" y="0"/>
                  </a:moveTo>
                  <a:lnTo>
                    <a:pt x="83809" y="215336"/>
                  </a:lnTo>
                  <a:lnTo>
                    <a:pt x="92430" y="244746"/>
                  </a:lnTo>
                  <a:lnTo>
                    <a:pt x="825245" y="29410"/>
                  </a:lnTo>
                  <a:lnTo>
                    <a:pt x="816625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59" name="Google Shape;1259;p114"/>
            <p:cNvSpPr/>
            <p:nvPr/>
          </p:nvSpPr>
          <p:spPr>
            <a:xfrm>
              <a:off x="2326145" y="420674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1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1" y="83319"/>
                  </a:lnTo>
                  <a:lnTo>
                    <a:pt x="240811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60" name="Google Shape;1260;p114"/>
            <p:cNvSpPr/>
            <p:nvPr/>
          </p:nvSpPr>
          <p:spPr>
            <a:xfrm>
              <a:off x="2326145" y="420674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61" name="Google Shape;1261;p114"/>
            <p:cNvSpPr/>
            <p:nvPr/>
          </p:nvSpPr>
          <p:spPr>
            <a:xfrm>
              <a:off x="1739912" y="356358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62" name="Google Shape;1262;p114"/>
            <p:cNvSpPr/>
            <p:nvPr/>
          </p:nvSpPr>
          <p:spPr>
            <a:xfrm>
              <a:off x="1739912" y="356358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63" name="Google Shape;1263;p114"/>
            <p:cNvSpPr/>
            <p:nvPr/>
          </p:nvSpPr>
          <p:spPr>
            <a:xfrm>
              <a:off x="3415579" y="357348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1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1" y="83319"/>
                  </a:lnTo>
                  <a:lnTo>
                    <a:pt x="240811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64" name="Google Shape;1264;p114"/>
            <p:cNvSpPr/>
            <p:nvPr/>
          </p:nvSpPr>
          <p:spPr>
            <a:xfrm>
              <a:off x="3415579" y="357348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65" name="Google Shape;1265;p114"/>
            <p:cNvSpPr/>
            <p:nvPr/>
          </p:nvSpPr>
          <p:spPr>
            <a:xfrm>
              <a:off x="2758434" y="3753623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66" name="Google Shape;1266;p114"/>
            <p:cNvSpPr/>
            <p:nvPr/>
          </p:nvSpPr>
          <p:spPr>
            <a:xfrm>
              <a:off x="2758434" y="3753623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67" name="Google Shape;1267;p114"/>
            <p:cNvSpPr/>
            <p:nvPr/>
          </p:nvSpPr>
          <p:spPr>
            <a:xfrm>
              <a:off x="2790944" y="420612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68" name="Google Shape;1268;p114"/>
            <p:cNvSpPr/>
            <p:nvPr/>
          </p:nvSpPr>
          <p:spPr>
            <a:xfrm>
              <a:off x="2790944" y="420612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69" name="Google Shape;1269;p114"/>
            <p:cNvSpPr/>
            <p:nvPr/>
          </p:nvSpPr>
          <p:spPr>
            <a:xfrm>
              <a:off x="3097212" y="476122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26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300" y="0"/>
                  </a:lnTo>
                  <a:lnTo>
                    <a:pt x="91300" y="91440"/>
                  </a:lnTo>
                  <a:lnTo>
                    <a:pt x="0" y="91440"/>
                  </a:lnTo>
                  <a:lnTo>
                    <a:pt x="0" y="146050"/>
                  </a:lnTo>
                  <a:lnTo>
                    <a:pt x="91300" y="146050"/>
                  </a:lnTo>
                  <a:lnTo>
                    <a:pt x="91300" y="236220"/>
                  </a:lnTo>
                  <a:lnTo>
                    <a:pt x="133426" y="236220"/>
                  </a:lnTo>
                  <a:lnTo>
                    <a:pt x="133426" y="146050"/>
                  </a:lnTo>
                  <a:lnTo>
                    <a:pt x="224726" y="146050"/>
                  </a:lnTo>
                  <a:lnTo>
                    <a:pt x="224726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70" name="Google Shape;1270;p114"/>
            <p:cNvSpPr/>
            <p:nvPr/>
          </p:nvSpPr>
          <p:spPr>
            <a:xfrm>
              <a:off x="3097223" y="4761511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71" name="Google Shape;1271;p114"/>
            <p:cNvSpPr/>
            <p:nvPr/>
          </p:nvSpPr>
          <p:spPr>
            <a:xfrm>
              <a:off x="2576233" y="477138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72" name="Google Shape;1272;p114"/>
            <p:cNvSpPr/>
            <p:nvPr/>
          </p:nvSpPr>
          <p:spPr>
            <a:xfrm>
              <a:off x="2576239" y="477143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73" name="Google Shape;1273;p114"/>
            <p:cNvSpPr/>
            <p:nvPr/>
          </p:nvSpPr>
          <p:spPr>
            <a:xfrm>
              <a:off x="2162644" y="546988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74" name="Google Shape;1274;p114"/>
            <p:cNvSpPr/>
            <p:nvPr/>
          </p:nvSpPr>
          <p:spPr>
            <a:xfrm>
              <a:off x="2162647" y="546967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75" name="Google Shape;1275;p114"/>
            <p:cNvSpPr/>
            <p:nvPr/>
          </p:nvSpPr>
          <p:spPr>
            <a:xfrm>
              <a:off x="4169411" y="5517633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7" y="0"/>
                  </a:moveTo>
                  <a:lnTo>
                    <a:pt x="0" y="0"/>
                  </a:lnTo>
                  <a:lnTo>
                    <a:pt x="0" y="77181"/>
                  </a:lnTo>
                  <a:lnTo>
                    <a:pt x="210737" y="77181"/>
                  </a:lnTo>
                  <a:lnTo>
                    <a:pt x="21073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76" name="Google Shape;1276;p114"/>
            <p:cNvSpPr/>
            <p:nvPr/>
          </p:nvSpPr>
          <p:spPr>
            <a:xfrm>
              <a:off x="4169411" y="5517633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77" name="Google Shape;1277;p114"/>
            <p:cNvSpPr/>
            <p:nvPr/>
          </p:nvSpPr>
          <p:spPr>
            <a:xfrm>
              <a:off x="3656390" y="4921859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8" y="0"/>
                  </a:moveTo>
                  <a:lnTo>
                    <a:pt x="0" y="0"/>
                  </a:lnTo>
                  <a:lnTo>
                    <a:pt x="0" y="77181"/>
                  </a:lnTo>
                  <a:lnTo>
                    <a:pt x="210738" y="77181"/>
                  </a:lnTo>
                  <a:lnTo>
                    <a:pt x="210738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78" name="Google Shape;1278;p114"/>
            <p:cNvSpPr/>
            <p:nvPr/>
          </p:nvSpPr>
          <p:spPr>
            <a:xfrm>
              <a:off x="3656390" y="4921859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79" name="Google Shape;1279;p114"/>
            <p:cNvSpPr/>
            <p:nvPr/>
          </p:nvSpPr>
          <p:spPr>
            <a:xfrm>
              <a:off x="5122787" y="4931022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8" y="0"/>
                  </a:moveTo>
                  <a:lnTo>
                    <a:pt x="0" y="0"/>
                  </a:lnTo>
                  <a:lnTo>
                    <a:pt x="0" y="77182"/>
                  </a:lnTo>
                  <a:lnTo>
                    <a:pt x="210738" y="77182"/>
                  </a:lnTo>
                  <a:lnTo>
                    <a:pt x="210738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80" name="Google Shape;1280;p114"/>
            <p:cNvSpPr/>
            <p:nvPr/>
          </p:nvSpPr>
          <p:spPr>
            <a:xfrm>
              <a:off x="5122787" y="4931022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81" name="Google Shape;1281;p114"/>
            <p:cNvSpPr/>
            <p:nvPr/>
          </p:nvSpPr>
          <p:spPr>
            <a:xfrm>
              <a:off x="4547713" y="5097894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7" y="0"/>
                  </a:moveTo>
                  <a:lnTo>
                    <a:pt x="0" y="0"/>
                  </a:lnTo>
                  <a:lnTo>
                    <a:pt x="0" y="77182"/>
                  </a:lnTo>
                  <a:lnTo>
                    <a:pt x="210737" y="77182"/>
                  </a:lnTo>
                  <a:lnTo>
                    <a:pt x="21073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82" name="Google Shape;1282;p114"/>
            <p:cNvSpPr/>
            <p:nvPr/>
          </p:nvSpPr>
          <p:spPr>
            <a:xfrm>
              <a:off x="4547713" y="5097894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83" name="Google Shape;1283;p114"/>
            <p:cNvSpPr/>
            <p:nvPr/>
          </p:nvSpPr>
          <p:spPr>
            <a:xfrm>
              <a:off x="3821188" y="39649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26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300" y="0"/>
                  </a:lnTo>
                  <a:lnTo>
                    <a:pt x="91300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300" y="144780"/>
                  </a:lnTo>
                  <a:lnTo>
                    <a:pt x="91300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26" y="144780"/>
                  </a:lnTo>
                  <a:lnTo>
                    <a:pt x="224726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84" name="Google Shape;1284;p114"/>
            <p:cNvSpPr/>
            <p:nvPr/>
          </p:nvSpPr>
          <p:spPr>
            <a:xfrm>
              <a:off x="3821198" y="396459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85" name="Google Shape;1285;p114"/>
            <p:cNvSpPr/>
            <p:nvPr/>
          </p:nvSpPr>
          <p:spPr>
            <a:xfrm>
              <a:off x="5198948" y="36347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13" y="91440"/>
                  </a:lnTo>
                  <a:lnTo>
                    <a:pt x="133413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13" y="236220"/>
                  </a:lnTo>
                  <a:lnTo>
                    <a:pt x="133413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86" name="Google Shape;1286;p114"/>
            <p:cNvSpPr/>
            <p:nvPr/>
          </p:nvSpPr>
          <p:spPr>
            <a:xfrm>
              <a:off x="5198948" y="3634430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87" name="Google Shape;1287;p114"/>
            <p:cNvSpPr/>
            <p:nvPr/>
          </p:nvSpPr>
          <p:spPr>
            <a:xfrm>
              <a:off x="4677956" y="364489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88" name="Google Shape;1288;p114"/>
            <p:cNvSpPr/>
            <p:nvPr/>
          </p:nvSpPr>
          <p:spPr>
            <a:xfrm>
              <a:off x="4677962" y="3644355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89" name="Google Shape;1289;p114"/>
            <p:cNvSpPr/>
            <p:nvPr/>
          </p:nvSpPr>
          <p:spPr>
            <a:xfrm>
              <a:off x="4668316" y="39649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90" name="Google Shape;1290;p114"/>
            <p:cNvSpPr/>
            <p:nvPr/>
          </p:nvSpPr>
          <p:spPr>
            <a:xfrm>
              <a:off x="4668320" y="396459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91" name="Google Shape;1291;p114"/>
            <p:cNvSpPr/>
            <p:nvPr/>
          </p:nvSpPr>
          <p:spPr>
            <a:xfrm>
              <a:off x="4264368" y="4342129"/>
              <a:ext cx="224789" cy="237489"/>
            </a:xfrm>
            <a:custGeom>
              <a:rect b="b" l="l" r="r" t="t"/>
              <a:pathLst>
                <a:path extrusionOk="0" h="237489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6050"/>
                  </a:lnTo>
                  <a:lnTo>
                    <a:pt x="91287" y="146050"/>
                  </a:lnTo>
                  <a:lnTo>
                    <a:pt x="91287" y="237490"/>
                  </a:lnTo>
                  <a:lnTo>
                    <a:pt x="133426" y="237490"/>
                  </a:lnTo>
                  <a:lnTo>
                    <a:pt x="133426" y="146050"/>
                  </a:lnTo>
                  <a:lnTo>
                    <a:pt x="224713" y="14605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92" name="Google Shape;1292;p114"/>
            <p:cNvSpPr/>
            <p:nvPr/>
          </p:nvSpPr>
          <p:spPr>
            <a:xfrm>
              <a:off x="4264371" y="4342596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293" name="Google Shape;1293;p114"/>
          <p:cNvSpPr txBox="1"/>
          <p:nvPr/>
        </p:nvSpPr>
        <p:spPr>
          <a:xfrm>
            <a:off x="1122739" y="3677995"/>
            <a:ext cx="29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114"/>
          <p:cNvSpPr txBox="1"/>
          <p:nvPr/>
        </p:nvSpPr>
        <p:spPr>
          <a:xfrm>
            <a:off x="5018045" y="3724729"/>
            <a:ext cx="46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46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114"/>
          <p:cNvSpPr txBox="1"/>
          <p:nvPr/>
        </p:nvSpPr>
        <p:spPr>
          <a:xfrm>
            <a:off x="1529305" y="3859530"/>
            <a:ext cx="117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114"/>
          <p:cNvSpPr txBox="1"/>
          <p:nvPr/>
        </p:nvSpPr>
        <p:spPr>
          <a:xfrm>
            <a:off x="1989593" y="3859530"/>
            <a:ext cx="190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114"/>
          <p:cNvSpPr txBox="1"/>
          <p:nvPr/>
        </p:nvSpPr>
        <p:spPr>
          <a:xfrm>
            <a:off x="2425136" y="3859530"/>
            <a:ext cx="20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20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14"/>
          <p:cNvSpPr txBox="1"/>
          <p:nvPr/>
        </p:nvSpPr>
        <p:spPr>
          <a:xfrm>
            <a:off x="2876088" y="3859530"/>
            <a:ext cx="206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30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14"/>
          <p:cNvSpPr txBox="1"/>
          <p:nvPr/>
        </p:nvSpPr>
        <p:spPr>
          <a:xfrm>
            <a:off x="3326572" y="3859530"/>
            <a:ext cx="211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40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14"/>
          <p:cNvSpPr txBox="1"/>
          <p:nvPr/>
        </p:nvSpPr>
        <p:spPr>
          <a:xfrm>
            <a:off x="3786863" y="3859530"/>
            <a:ext cx="130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…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on Age &gt;= 38</a:t>
            </a:r>
            <a:endParaRPr/>
          </a:p>
        </p:txBody>
      </p:sp>
      <p:grpSp>
        <p:nvGrpSpPr>
          <p:cNvPr id="1306" name="Google Shape;1306;p115"/>
          <p:cNvGrpSpPr/>
          <p:nvPr/>
        </p:nvGrpSpPr>
        <p:grpSpPr>
          <a:xfrm>
            <a:off x="1282020" y="2004055"/>
            <a:ext cx="3876541" cy="1988925"/>
            <a:chOff x="1410208" y="3028188"/>
            <a:chExt cx="4264152" cy="3005326"/>
          </a:xfrm>
        </p:grpSpPr>
        <p:pic>
          <p:nvPicPr>
            <p:cNvPr id="1307" name="Google Shape;1307;p1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83360" y="5591555"/>
              <a:ext cx="4191000" cy="441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8" name="Google Shape;1308;p115"/>
            <p:cNvSpPr/>
            <p:nvPr/>
          </p:nvSpPr>
          <p:spPr>
            <a:xfrm>
              <a:off x="1515671" y="5703254"/>
              <a:ext cx="3937635" cy="191135"/>
            </a:xfrm>
            <a:custGeom>
              <a:rect b="b" l="l" r="r" t="t"/>
              <a:pathLst>
                <a:path extrusionOk="0" h="191135" w="3937635">
                  <a:moveTo>
                    <a:pt x="3901151" y="73806"/>
                  </a:moveTo>
                  <a:lnTo>
                    <a:pt x="3895406" y="73806"/>
                  </a:lnTo>
                  <a:lnTo>
                    <a:pt x="3895505" y="116245"/>
                  </a:lnTo>
                  <a:lnTo>
                    <a:pt x="3817107" y="116430"/>
                  </a:lnTo>
                  <a:lnTo>
                    <a:pt x="3757744" y="151289"/>
                  </a:lnTo>
                  <a:lnTo>
                    <a:pt x="3751471" y="156906"/>
                  </a:lnTo>
                  <a:lnTo>
                    <a:pt x="3747958" y="164241"/>
                  </a:lnTo>
                  <a:lnTo>
                    <a:pt x="3747448" y="172360"/>
                  </a:lnTo>
                  <a:lnTo>
                    <a:pt x="3750185" y="180328"/>
                  </a:lnTo>
                  <a:lnTo>
                    <a:pt x="3755795" y="186609"/>
                  </a:lnTo>
                  <a:lnTo>
                    <a:pt x="3763120" y="190126"/>
                  </a:lnTo>
                  <a:lnTo>
                    <a:pt x="3771228" y="190637"/>
                  </a:lnTo>
                  <a:lnTo>
                    <a:pt x="3779187" y="187896"/>
                  </a:lnTo>
                  <a:lnTo>
                    <a:pt x="3937510" y="94927"/>
                  </a:lnTo>
                  <a:lnTo>
                    <a:pt x="3901151" y="73806"/>
                  </a:lnTo>
                  <a:close/>
                </a:path>
                <a:path extrusionOk="0" h="191135" w="3937635">
                  <a:moveTo>
                    <a:pt x="3817008" y="73990"/>
                  </a:moveTo>
                  <a:lnTo>
                    <a:pt x="0" y="82959"/>
                  </a:lnTo>
                  <a:lnTo>
                    <a:pt x="99" y="125397"/>
                  </a:lnTo>
                  <a:lnTo>
                    <a:pt x="3817107" y="116430"/>
                  </a:lnTo>
                  <a:lnTo>
                    <a:pt x="3853389" y="95125"/>
                  </a:lnTo>
                  <a:lnTo>
                    <a:pt x="3817008" y="73990"/>
                  </a:lnTo>
                  <a:close/>
                </a:path>
                <a:path extrusionOk="0" h="191135" w="3937635">
                  <a:moveTo>
                    <a:pt x="3853389" y="95125"/>
                  </a:moveTo>
                  <a:lnTo>
                    <a:pt x="3817107" y="116430"/>
                  </a:lnTo>
                  <a:lnTo>
                    <a:pt x="3895505" y="116245"/>
                  </a:lnTo>
                  <a:lnTo>
                    <a:pt x="3895498" y="113380"/>
                  </a:lnTo>
                  <a:lnTo>
                    <a:pt x="3884814" y="113380"/>
                  </a:lnTo>
                  <a:lnTo>
                    <a:pt x="3853389" y="95125"/>
                  </a:lnTo>
                  <a:close/>
                </a:path>
                <a:path extrusionOk="0" h="191135" w="3937635">
                  <a:moveTo>
                    <a:pt x="3884728" y="76722"/>
                  </a:moveTo>
                  <a:lnTo>
                    <a:pt x="3853389" y="95125"/>
                  </a:lnTo>
                  <a:lnTo>
                    <a:pt x="3884814" y="113380"/>
                  </a:lnTo>
                  <a:lnTo>
                    <a:pt x="3884728" y="76722"/>
                  </a:lnTo>
                  <a:close/>
                </a:path>
                <a:path extrusionOk="0" h="191135" w="3937635">
                  <a:moveTo>
                    <a:pt x="3895413" y="76722"/>
                  </a:moveTo>
                  <a:lnTo>
                    <a:pt x="3884728" y="76722"/>
                  </a:lnTo>
                  <a:lnTo>
                    <a:pt x="3884814" y="113380"/>
                  </a:lnTo>
                  <a:lnTo>
                    <a:pt x="3895498" y="113380"/>
                  </a:lnTo>
                  <a:lnTo>
                    <a:pt x="3895413" y="76722"/>
                  </a:lnTo>
                  <a:close/>
                </a:path>
                <a:path extrusionOk="0" h="191135" w="3937635">
                  <a:moveTo>
                    <a:pt x="3895406" y="73806"/>
                  </a:moveTo>
                  <a:lnTo>
                    <a:pt x="3817008" y="73990"/>
                  </a:lnTo>
                  <a:lnTo>
                    <a:pt x="3853389" y="95125"/>
                  </a:lnTo>
                  <a:lnTo>
                    <a:pt x="3884728" y="76722"/>
                  </a:lnTo>
                  <a:lnTo>
                    <a:pt x="3895413" y="76722"/>
                  </a:lnTo>
                  <a:lnTo>
                    <a:pt x="3895406" y="73806"/>
                  </a:lnTo>
                  <a:close/>
                </a:path>
                <a:path extrusionOk="0" h="191135" w="3937635">
                  <a:moveTo>
                    <a:pt x="3770782" y="0"/>
                  </a:moveTo>
                  <a:lnTo>
                    <a:pt x="3762676" y="548"/>
                  </a:lnTo>
                  <a:lnTo>
                    <a:pt x="3755367" y="4100"/>
                  </a:lnTo>
                  <a:lnTo>
                    <a:pt x="3749786" y="10407"/>
                  </a:lnTo>
                  <a:lnTo>
                    <a:pt x="3747087" y="18389"/>
                  </a:lnTo>
                  <a:lnTo>
                    <a:pt x="3747635" y="26505"/>
                  </a:lnTo>
                  <a:lnTo>
                    <a:pt x="3751183" y="33823"/>
                  </a:lnTo>
                  <a:lnTo>
                    <a:pt x="3757482" y="39410"/>
                  </a:lnTo>
                  <a:lnTo>
                    <a:pt x="3817008" y="73990"/>
                  </a:lnTo>
                  <a:lnTo>
                    <a:pt x="3901151" y="73806"/>
                  </a:lnTo>
                  <a:lnTo>
                    <a:pt x="3778752" y="2702"/>
                  </a:lnTo>
                  <a:lnTo>
                    <a:pt x="3770782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309" name="Google Shape;1309;p1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10208" y="3028188"/>
              <a:ext cx="438912" cy="2938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0" name="Google Shape;1310;p115"/>
            <p:cNvSpPr/>
            <p:nvPr/>
          </p:nvSpPr>
          <p:spPr>
            <a:xfrm>
              <a:off x="1533551" y="3232508"/>
              <a:ext cx="190500" cy="2688590"/>
            </a:xfrm>
            <a:custGeom>
              <a:rect b="b" l="l" r="r" t="t"/>
              <a:pathLst>
                <a:path extrusionOk="0" h="2688590" w="190500">
                  <a:moveTo>
                    <a:pt x="95200" y="84226"/>
                  </a:moveTo>
                  <a:lnTo>
                    <a:pt x="74007" y="120602"/>
                  </a:lnTo>
                  <a:lnTo>
                    <a:pt x="74007" y="2688095"/>
                  </a:lnTo>
                  <a:lnTo>
                    <a:pt x="116393" y="2688095"/>
                  </a:lnTo>
                  <a:lnTo>
                    <a:pt x="116393" y="120602"/>
                  </a:lnTo>
                  <a:lnTo>
                    <a:pt x="95200" y="84226"/>
                  </a:lnTo>
                  <a:close/>
                </a:path>
                <a:path extrusionOk="0" h="2688590" w="190500">
                  <a:moveTo>
                    <a:pt x="95200" y="0"/>
                  </a:moveTo>
                  <a:lnTo>
                    <a:pt x="2718" y="158738"/>
                  </a:lnTo>
                  <a:lnTo>
                    <a:pt x="0" y="166713"/>
                  </a:lnTo>
                  <a:lnTo>
                    <a:pt x="528" y="174831"/>
                  </a:lnTo>
                  <a:lnTo>
                    <a:pt x="4059" y="182158"/>
                  </a:lnTo>
                  <a:lnTo>
                    <a:pt x="10345" y="187760"/>
                  </a:lnTo>
                  <a:lnTo>
                    <a:pt x="18310" y="190481"/>
                  </a:lnTo>
                  <a:lnTo>
                    <a:pt x="26418" y="189951"/>
                  </a:lnTo>
                  <a:lnTo>
                    <a:pt x="33735" y="186417"/>
                  </a:lnTo>
                  <a:lnTo>
                    <a:pt x="39330" y="180122"/>
                  </a:lnTo>
                  <a:lnTo>
                    <a:pt x="74007" y="120603"/>
                  </a:lnTo>
                  <a:lnTo>
                    <a:pt x="74007" y="42114"/>
                  </a:lnTo>
                  <a:lnTo>
                    <a:pt x="119736" y="42114"/>
                  </a:lnTo>
                  <a:lnTo>
                    <a:pt x="95200" y="0"/>
                  </a:lnTo>
                  <a:close/>
                </a:path>
                <a:path extrusionOk="0" h="2688590" w="190500">
                  <a:moveTo>
                    <a:pt x="119736" y="42114"/>
                  </a:moveTo>
                  <a:lnTo>
                    <a:pt x="116393" y="42114"/>
                  </a:lnTo>
                  <a:lnTo>
                    <a:pt x="116393" y="120603"/>
                  </a:lnTo>
                  <a:lnTo>
                    <a:pt x="151070" y="180122"/>
                  </a:lnTo>
                  <a:lnTo>
                    <a:pt x="156665" y="186417"/>
                  </a:lnTo>
                  <a:lnTo>
                    <a:pt x="163982" y="189951"/>
                  </a:lnTo>
                  <a:lnTo>
                    <a:pt x="172089" y="190481"/>
                  </a:lnTo>
                  <a:lnTo>
                    <a:pt x="180054" y="187760"/>
                  </a:lnTo>
                  <a:lnTo>
                    <a:pt x="186341" y="182158"/>
                  </a:lnTo>
                  <a:lnTo>
                    <a:pt x="189871" y="174831"/>
                  </a:lnTo>
                  <a:lnTo>
                    <a:pt x="190400" y="166713"/>
                  </a:lnTo>
                  <a:lnTo>
                    <a:pt x="187682" y="158738"/>
                  </a:lnTo>
                  <a:lnTo>
                    <a:pt x="119736" y="42114"/>
                  </a:lnTo>
                  <a:close/>
                </a:path>
                <a:path extrusionOk="0" h="2688590" w="190500">
                  <a:moveTo>
                    <a:pt x="116393" y="42114"/>
                  </a:moveTo>
                  <a:lnTo>
                    <a:pt x="74007" y="42114"/>
                  </a:lnTo>
                  <a:lnTo>
                    <a:pt x="74007" y="120603"/>
                  </a:lnTo>
                  <a:lnTo>
                    <a:pt x="95200" y="84226"/>
                  </a:lnTo>
                  <a:lnTo>
                    <a:pt x="76893" y="52805"/>
                  </a:lnTo>
                  <a:lnTo>
                    <a:pt x="116393" y="52805"/>
                  </a:lnTo>
                  <a:lnTo>
                    <a:pt x="116393" y="42114"/>
                  </a:lnTo>
                  <a:close/>
                </a:path>
                <a:path extrusionOk="0" h="2688590" w="190500">
                  <a:moveTo>
                    <a:pt x="116393" y="52805"/>
                  </a:moveTo>
                  <a:lnTo>
                    <a:pt x="113506" y="52805"/>
                  </a:lnTo>
                  <a:lnTo>
                    <a:pt x="95200" y="84226"/>
                  </a:lnTo>
                  <a:lnTo>
                    <a:pt x="116393" y="120602"/>
                  </a:lnTo>
                  <a:lnTo>
                    <a:pt x="116393" y="52805"/>
                  </a:lnTo>
                  <a:close/>
                </a:path>
                <a:path extrusionOk="0" h="2688590" w="190500">
                  <a:moveTo>
                    <a:pt x="113506" y="52805"/>
                  </a:moveTo>
                  <a:lnTo>
                    <a:pt x="76893" y="52805"/>
                  </a:lnTo>
                  <a:lnTo>
                    <a:pt x="95200" y="84226"/>
                  </a:lnTo>
                  <a:lnTo>
                    <a:pt x="113506" y="52805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311" name="Google Shape;1311;p1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43808" y="3360420"/>
              <a:ext cx="121920" cy="2496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2" name="Google Shape;1312;p115"/>
            <p:cNvSpPr/>
            <p:nvPr/>
          </p:nvSpPr>
          <p:spPr>
            <a:xfrm>
              <a:off x="3604927" y="3375884"/>
              <a:ext cx="0" cy="2459990"/>
            </a:xfrm>
            <a:custGeom>
              <a:rect b="b" l="l" r="r" t="t"/>
              <a:pathLst>
                <a:path extrusionOk="0" h="2459990" w="120000">
                  <a:moveTo>
                    <a:pt x="0" y="280915"/>
                  </a:moveTo>
                  <a:lnTo>
                    <a:pt x="0" y="2459805"/>
                  </a:lnTo>
                </a:path>
                <a:path extrusionOk="0" h="2459990" w="120000">
                  <a:moveTo>
                    <a:pt x="0" y="0"/>
                  </a:moveTo>
                  <a:lnTo>
                    <a:pt x="0" y="197595"/>
                  </a:lnTo>
                </a:path>
              </a:pathLst>
            </a:custGeom>
            <a:noFill/>
            <a:ln cap="flat" cmpd="sng" w="581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313" name="Google Shape;1313;p115"/>
          <p:cNvSpPr txBox="1"/>
          <p:nvPr/>
        </p:nvSpPr>
        <p:spPr>
          <a:xfrm>
            <a:off x="781855" y="1935040"/>
            <a:ext cx="896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15"/>
          <p:cNvSpPr txBox="1"/>
          <p:nvPr/>
        </p:nvSpPr>
        <p:spPr>
          <a:xfrm>
            <a:off x="3669964" y="2042441"/>
            <a:ext cx="8700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age &gt;= 38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15"/>
          <p:cNvSpPr/>
          <p:nvPr/>
        </p:nvSpPr>
        <p:spPr>
          <a:xfrm>
            <a:off x="3301205" y="2252741"/>
            <a:ext cx="1598911" cy="1586413"/>
          </a:xfrm>
          <a:custGeom>
            <a:rect b="b" l="l" r="r" t="t"/>
            <a:pathLst>
              <a:path extrusionOk="0" h="2394585" w="1757045">
                <a:moveTo>
                  <a:pt x="1756968" y="0"/>
                </a:moveTo>
                <a:lnTo>
                  <a:pt x="0" y="0"/>
                </a:lnTo>
                <a:lnTo>
                  <a:pt x="0" y="2394040"/>
                </a:lnTo>
                <a:lnTo>
                  <a:pt x="1756968" y="2394040"/>
                </a:lnTo>
                <a:lnTo>
                  <a:pt x="1756968" y="0"/>
                </a:lnTo>
                <a:close/>
              </a:path>
            </a:pathLst>
          </a:custGeom>
          <a:solidFill>
            <a:srgbClr val="D7FC84">
              <a:alpha val="325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16" name="Google Shape;1316;p115"/>
          <p:cNvSpPr txBox="1"/>
          <p:nvPr/>
        </p:nvSpPr>
        <p:spPr>
          <a:xfrm>
            <a:off x="2065784" y="2044458"/>
            <a:ext cx="7434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age &lt; 38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7" name="Google Shape;1317;p115"/>
          <p:cNvGrpSpPr/>
          <p:nvPr/>
        </p:nvGrpSpPr>
        <p:grpSpPr>
          <a:xfrm>
            <a:off x="1498895" y="2231438"/>
            <a:ext cx="3685285" cy="1584736"/>
            <a:chOff x="1648768" y="3371771"/>
            <a:chExt cx="4053773" cy="2394585"/>
          </a:xfrm>
        </p:grpSpPr>
        <p:sp>
          <p:nvSpPr>
            <p:cNvPr id="1318" name="Google Shape;1318;p115"/>
            <p:cNvSpPr/>
            <p:nvPr/>
          </p:nvSpPr>
          <p:spPr>
            <a:xfrm>
              <a:off x="1648768" y="3371771"/>
              <a:ext cx="1936750" cy="2394585"/>
            </a:xfrm>
            <a:custGeom>
              <a:rect b="b" l="l" r="r" t="t"/>
              <a:pathLst>
                <a:path extrusionOk="0" h="2394585" w="1936750">
                  <a:moveTo>
                    <a:pt x="1936150" y="0"/>
                  </a:moveTo>
                  <a:lnTo>
                    <a:pt x="0" y="0"/>
                  </a:lnTo>
                  <a:lnTo>
                    <a:pt x="0" y="2394041"/>
                  </a:lnTo>
                  <a:lnTo>
                    <a:pt x="1936150" y="2394041"/>
                  </a:lnTo>
                  <a:lnTo>
                    <a:pt x="1936150" y="0"/>
                  </a:lnTo>
                  <a:close/>
                </a:path>
              </a:pathLst>
            </a:custGeom>
            <a:solidFill>
              <a:srgbClr val="FEBB9C">
                <a:alpha val="325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19" name="Google Shape;1319;p115"/>
            <p:cNvSpPr/>
            <p:nvPr/>
          </p:nvSpPr>
          <p:spPr>
            <a:xfrm>
              <a:off x="5122787" y="4640682"/>
              <a:ext cx="579754" cy="204470"/>
            </a:xfrm>
            <a:custGeom>
              <a:rect b="b" l="l" r="r" t="t"/>
              <a:pathLst>
                <a:path extrusionOk="0" h="204470" w="579754">
                  <a:moveTo>
                    <a:pt x="92388" y="29376"/>
                  </a:moveTo>
                  <a:lnTo>
                    <a:pt x="83656" y="58754"/>
                  </a:lnTo>
                  <a:lnTo>
                    <a:pt x="570910" y="203941"/>
                  </a:lnTo>
                  <a:lnTo>
                    <a:pt x="579643" y="174564"/>
                  </a:lnTo>
                  <a:lnTo>
                    <a:pt x="92388" y="29376"/>
                  </a:lnTo>
                  <a:close/>
                </a:path>
                <a:path extrusionOk="0" h="204470" w="579754">
                  <a:moveTo>
                    <a:pt x="101119" y="0"/>
                  </a:moveTo>
                  <a:lnTo>
                    <a:pt x="0" y="17837"/>
                  </a:lnTo>
                  <a:lnTo>
                    <a:pt x="74924" y="88131"/>
                  </a:lnTo>
                  <a:lnTo>
                    <a:pt x="83656" y="58754"/>
                  </a:lnTo>
                  <a:lnTo>
                    <a:pt x="68985" y="54382"/>
                  </a:lnTo>
                  <a:lnTo>
                    <a:pt x="77717" y="25005"/>
                  </a:lnTo>
                  <a:lnTo>
                    <a:pt x="93687" y="25005"/>
                  </a:lnTo>
                  <a:lnTo>
                    <a:pt x="101119" y="0"/>
                  </a:lnTo>
                  <a:close/>
                </a:path>
                <a:path extrusionOk="0" h="204470" w="579754">
                  <a:moveTo>
                    <a:pt x="77717" y="25005"/>
                  </a:moveTo>
                  <a:lnTo>
                    <a:pt x="68985" y="54382"/>
                  </a:lnTo>
                  <a:lnTo>
                    <a:pt x="83656" y="58754"/>
                  </a:lnTo>
                  <a:lnTo>
                    <a:pt x="92388" y="29376"/>
                  </a:lnTo>
                  <a:lnTo>
                    <a:pt x="77717" y="25005"/>
                  </a:lnTo>
                  <a:close/>
                </a:path>
                <a:path extrusionOk="0" h="204470" w="579754">
                  <a:moveTo>
                    <a:pt x="93687" y="25005"/>
                  </a:moveTo>
                  <a:lnTo>
                    <a:pt x="77717" y="25005"/>
                  </a:lnTo>
                  <a:lnTo>
                    <a:pt x="92388" y="29376"/>
                  </a:lnTo>
                  <a:lnTo>
                    <a:pt x="93687" y="25005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20" name="Google Shape;1320;p115"/>
            <p:cNvSpPr/>
            <p:nvPr/>
          </p:nvSpPr>
          <p:spPr>
            <a:xfrm>
              <a:off x="3415579" y="3749140"/>
              <a:ext cx="2284095" cy="253364"/>
            </a:xfrm>
            <a:custGeom>
              <a:rect b="b" l="l" r="r" t="t"/>
              <a:pathLst>
                <a:path extrusionOk="0" h="253364" w="2284095">
                  <a:moveTo>
                    <a:pt x="87478" y="161631"/>
                  </a:moveTo>
                  <a:lnTo>
                    <a:pt x="0" y="215456"/>
                  </a:lnTo>
                  <a:lnTo>
                    <a:pt x="95492" y="253232"/>
                  </a:lnTo>
                  <a:lnTo>
                    <a:pt x="92938" y="224036"/>
                  </a:lnTo>
                  <a:lnTo>
                    <a:pt x="77575" y="224036"/>
                  </a:lnTo>
                  <a:lnTo>
                    <a:pt x="74903" y="193502"/>
                  </a:lnTo>
                  <a:lnTo>
                    <a:pt x="90150" y="192165"/>
                  </a:lnTo>
                  <a:lnTo>
                    <a:pt x="87478" y="161631"/>
                  </a:lnTo>
                  <a:close/>
                </a:path>
                <a:path extrusionOk="0" h="253364" w="2284095">
                  <a:moveTo>
                    <a:pt x="90150" y="192165"/>
                  </a:moveTo>
                  <a:lnTo>
                    <a:pt x="74903" y="193502"/>
                  </a:lnTo>
                  <a:lnTo>
                    <a:pt x="77575" y="224036"/>
                  </a:lnTo>
                  <a:lnTo>
                    <a:pt x="92821" y="222699"/>
                  </a:lnTo>
                  <a:lnTo>
                    <a:pt x="90150" y="192165"/>
                  </a:lnTo>
                  <a:close/>
                </a:path>
                <a:path extrusionOk="0" h="253364" w="2284095">
                  <a:moveTo>
                    <a:pt x="92821" y="222699"/>
                  </a:moveTo>
                  <a:lnTo>
                    <a:pt x="77575" y="224036"/>
                  </a:lnTo>
                  <a:lnTo>
                    <a:pt x="92938" y="224036"/>
                  </a:lnTo>
                  <a:lnTo>
                    <a:pt x="92821" y="222699"/>
                  </a:lnTo>
                  <a:close/>
                </a:path>
                <a:path extrusionOk="0" h="253364" w="2284095">
                  <a:moveTo>
                    <a:pt x="2281148" y="0"/>
                  </a:moveTo>
                  <a:lnTo>
                    <a:pt x="90150" y="192165"/>
                  </a:lnTo>
                  <a:lnTo>
                    <a:pt x="92821" y="222699"/>
                  </a:lnTo>
                  <a:lnTo>
                    <a:pt x="2283820" y="30533"/>
                  </a:lnTo>
                  <a:lnTo>
                    <a:pt x="2281148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21" name="Google Shape;1321;p115"/>
            <p:cNvSpPr/>
            <p:nvPr/>
          </p:nvSpPr>
          <p:spPr>
            <a:xfrm>
              <a:off x="2326145" y="420674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1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1" y="83319"/>
                  </a:lnTo>
                  <a:lnTo>
                    <a:pt x="240811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22" name="Google Shape;1322;p115"/>
            <p:cNvSpPr/>
            <p:nvPr/>
          </p:nvSpPr>
          <p:spPr>
            <a:xfrm>
              <a:off x="2326145" y="420674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23" name="Google Shape;1323;p115"/>
            <p:cNvSpPr/>
            <p:nvPr/>
          </p:nvSpPr>
          <p:spPr>
            <a:xfrm>
              <a:off x="1739912" y="356358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24" name="Google Shape;1324;p115"/>
            <p:cNvSpPr/>
            <p:nvPr/>
          </p:nvSpPr>
          <p:spPr>
            <a:xfrm>
              <a:off x="1739912" y="356358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25" name="Google Shape;1325;p115"/>
            <p:cNvSpPr/>
            <p:nvPr/>
          </p:nvSpPr>
          <p:spPr>
            <a:xfrm>
              <a:off x="3415579" y="357348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1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1" y="83319"/>
                  </a:lnTo>
                  <a:lnTo>
                    <a:pt x="240811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26" name="Google Shape;1326;p115"/>
            <p:cNvSpPr/>
            <p:nvPr/>
          </p:nvSpPr>
          <p:spPr>
            <a:xfrm>
              <a:off x="3415579" y="357348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27" name="Google Shape;1327;p115"/>
            <p:cNvSpPr/>
            <p:nvPr/>
          </p:nvSpPr>
          <p:spPr>
            <a:xfrm>
              <a:off x="2758434" y="3753623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28" name="Google Shape;1328;p115"/>
            <p:cNvSpPr/>
            <p:nvPr/>
          </p:nvSpPr>
          <p:spPr>
            <a:xfrm>
              <a:off x="2758434" y="3753623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29" name="Google Shape;1329;p115"/>
            <p:cNvSpPr/>
            <p:nvPr/>
          </p:nvSpPr>
          <p:spPr>
            <a:xfrm>
              <a:off x="2790944" y="420612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30" name="Google Shape;1330;p115"/>
            <p:cNvSpPr/>
            <p:nvPr/>
          </p:nvSpPr>
          <p:spPr>
            <a:xfrm>
              <a:off x="2790944" y="420612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31" name="Google Shape;1331;p115"/>
            <p:cNvSpPr/>
            <p:nvPr/>
          </p:nvSpPr>
          <p:spPr>
            <a:xfrm>
              <a:off x="3097212" y="476122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26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300" y="0"/>
                  </a:lnTo>
                  <a:lnTo>
                    <a:pt x="91300" y="91440"/>
                  </a:lnTo>
                  <a:lnTo>
                    <a:pt x="0" y="91440"/>
                  </a:lnTo>
                  <a:lnTo>
                    <a:pt x="0" y="146050"/>
                  </a:lnTo>
                  <a:lnTo>
                    <a:pt x="91300" y="146050"/>
                  </a:lnTo>
                  <a:lnTo>
                    <a:pt x="91300" y="236220"/>
                  </a:lnTo>
                  <a:lnTo>
                    <a:pt x="133426" y="236220"/>
                  </a:lnTo>
                  <a:lnTo>
                    <a:pt x="133426" y="146050"/>
                  </a:lnTo>
                  <a:lnTo>
                    <a:pt x="224726" y="146050"/>
                  </a:lnTo>
                  <a:lnTo>
                    <a:pt x="224726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32" name="Google Shape;1332;p115"/>
            <p:cNvSpPr/>
            <p:nvPr/>
          </p:nvSpPr>
          <p:spPr>
            <a:xfrm>
              <a:off x="3097223" y="4761511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33" name="Google Shape;1333;p115"/>
            <p:cNvSpPr/>
            <p:nvPr/>
          </p:nvSpPr>
          <p:spPr>
            <a:xfrm>
              <a:off x="2576233" y="477138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34" name="Google Shape;1334;p115"/>
            <p:cNvSpPr/>
            <p:nvPr/>
          </p:nvSpPr>
          <p:spPr>
            <a:xfrm>
              <a:off x="2576239" y="477143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35" name="Google Shape;1335;p115"/>
            <p:cNvSpPr/>
            <p:nvPr/>
          </p:nvSpPr>
          <p:spPr>
            <a:xfrm>
              <a:off x="2162644" y="546988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36" name="Google Shape;1336;p115"/>
            <p:cNvSpPr/>
            <p:nvPr/>
          </p:nvSpPr>
          <p:spPr>
            <a:xfrm>
              <a:off x="2162647" y="546967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37" name="Google Shape;1337;p115"/>
            <p:cNvSpPr/>
            <p:nvPr/>
          </p:nvSpPr>
          <p:spPr>
            <a:xfrm>
              <a:off x="4169411" y="5517633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7" y="0"/>
                  </a:moveTo>
                  <a:lnTo>
                    <a:pt x="0" y="0"/>
                  </a:lnTo>
                  <a:lnTo>
                    <a:pt x="0" y="77181"/>
                  </a:lnTo>
                  <a:lnTo>
                    <a:pt x="210737" y="77181"/>
                  </a:lnTo>
                  <a:lnTo>
                    <a:pt x="21073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38" name="Google Shape;1338;p115"/>
            <p:cNvSpPr/>
            <p:nvPr/>
          </p:nvSpPr>
          <p:spPr>
            <a:xfrm>
              <a:off x="4169411" y="5517633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39" name="Google Shape;1339;p115"/>
            <p:cNvSpPr/>
            <p:nvPr/>
          </p:nvSpPr>
          <p:spPr>
            <a:xfrm>
              <a:off x="3656390" y="4921859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8" y="0"/>
                  </a:moveTo>
                  <a:lnTo>
                    <a:pt x="0" y="0"/>
                  </a:lnTo>
                  <a:lnTo>
                    <a:pt x="0" y="77181"/>
                  </a:lnTo>
                  <a:lnTo>
                    <a:pt x="210738" y="77181"/>
                  </a:lnTo>
                  <a:lnTo>
                    <a:pt x="210738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40" name="Google Shape;1340;p115"/>
            <p:cNvSpPr/>
            <p:nvPr/>
          </p:nvSpPr>
          <p:spPr>
            <a:xfrm>
              <a:off x="3656390" y="4921859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41" name="Google Shape;1341;p115"/>
            <p:cNvSpPr/>
            <p:nvPr/>
          </p:nvSpPr>
          <p:spPr>
            <a:xfrm>
              <a:off x="5122787" y="4931022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8" y="0"/>
                  </a:moveTo>
                  <a:lnTo>
                    <a:pt x="0" y="0"/>
                  </a:lnTo>
                  <a:lnTo>
                    <a:pt x="0" y="77182"/>
                  </a:lnTo>
                  <a:lnTo>
                    <a:pt x="210738" y="77182"/>
                  </a:lnTo>
                  <a:lnTo>
                    <a:pt x="210738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42" name="Google Shape;1342;p115"/>
            <p:cNvSpPr/>
            <p:nvPr/>
          </p:nvSpPr>
          <p:spPr>
            <a:xfrm>
              <a:off x="5122787" y="4931022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43" name="Google Shape;1343;p115"/>
            <p:cNvSpPr/>
            <p:nvPr/>
          </p:nvSpPr>
          <p:spPr>
            <a:xfrm>
              <a:off x="4547713" y="5097894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7" y="0"/>
                  </a:moveTo>
                  <a:lnTo>
                    <a:pt x="0" y="0"/>
                  </a:lnTo>
                  <a:lnTo>
                    <a:pt x="0" y="77182"/>
                  </a:lnTo>
                  <a:lnTo>
                    <a:pt x="210737" y="77182"/>
                  </a:lnTo>
                  <a:lnTo>
                    <a:pt x="21073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44" name="Google Shape;1344;p115"/>
            <p:cNvSpPr/>
            <p:nvPr/>
          </p:nvSpPr>
          <p:spPr>
            <a:xfrm>
              <a:off x="4547713" y="5097894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45" name="Google Shape;1345;p115"/>
            <p:cNvSpPr/>
            <p:nvPr/>
          </p:nvSpPr>
          <p:spPr>
            <a:xfrm>
              <a:off x="3821188" y="39649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26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300" y="0"/>
                  </a:lnTo>
                  <a:lnTo>
                    <a:pt x="91300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300" y="144780"/>
                  </a:lnTo>
                  <a:lnTo>
                    <a:pt x="91300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26" y="144780"/>
                  </a:lnTo>
                  <a:lnTo>
                    <a:pt x="224726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46" name="Google Shape;1346;p115"/>
            <p:cNvSpPr/>
            <p:nvPr/>
          </p:nvSpPr>
          <p:spPr>
            <a:xfrm>
              <a:off x="3821198" y="396459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47" name="Google Shape;1347;p115"/>
            <p:cNvSpPr/>
            <p:nvPr/>
          </p:nvSpPr>
          <p:spPr>
            <a:xfrm>
              <a:off x="5198948" y="36347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13" y="91440"/>
                  </a:lnTo>
                  <a:lnTo>
                    <a:pt x="133413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13" y="236220"/>
                  </a:lnTo>
                  <a:lnTo>
                    <a:pt x="133413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48" name="Google Shape;1348;p115"/>
            <p:cNvSpPr/>
            <p:nvPr/>
          </p:nvSpPr>
          <p:spPr>
            <a:xfrm>
              <a:off x="5198947" y="3634430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49" name="Google Shape;1349;p115"/>
            <p:cNvSpPr/>
            <p:nvPr/>
          </p:nvSpPr>
          <p:spPr>
            <a:xfrm>
              <a:off x="4677956" y="364489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50" name="Google Shape;1350;p115"/>
            <p:cNvSpPr/>
            <p:nvPr/>
          </p:nvSpPr>
          <p:spPr>
            <a:xfrm>
              <a:off x="4677962" y="3644355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51" name="Google Shape;1351;p115"/>
            <p:cNvSpPr/>
            <p:nvPr/>
          </p:nvSpPr>
          <p:spPr>
            <a:xfrm>
              <a:off x="4668316" y="39649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52" name="Google Shape;1352;p115"/>
            <p:cNvSpPr/>
            <p:nvPr/>
          </p:nvSpPr>
          <p:spPr>
            <a:xfrm>
              <a:off x="4668320" y="396459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53" name="Google Shape;1353;p115"/>
            <p:cNvSpPr/>
            <p:nvPr/>
          </p:nvSpPr>
          <p:spPr>
            <a:xfrm>
              <a:off x="4264368" y="4342129"/>
              <a:ext cx="224789" cy="237489"/>
            </a:xfrm>
            <a:custGeom>
              <a:rect b="b" l="l" r="r" t="t"/>
              <a:pathLst>
                <a:path extrusionOk="0" h="237489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6050"/>
                  </a:lnTo>
                  <a:lnTo>
                    <a:pt x="91287" y="146050"/>
                  </a:lnTo>
                  <a:lnTo>
                    <a:pt x="91287" y="237490"/>
                  </a:lnTo>
                  <a:lnTo>
                    <a:pt x="133426" y="237490"/>
                  </a:lnTo>
                  <a:lnTo>
                    <a:pt x="133426" y="146050"/>
                  </a:lnTo>
                  <a:lnTo>
                    <a:pt x="224713" y="14605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54" name="Google Shape;1354;p115"/>
            <p:cNvSpPr/>
            <p:nvPr/>
          </p:nvSpPr>
          <p:spPr>
            <a:xfrm>
              <a:off x="4264371" y="4342596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355" name="Google Shape;1355;p115"/>
          <p:cNvSpPr txBox="1"/>
          <p:nvPr/>
        </p:nvSpPr>
        <p:spPr>
          <a:xfrm>
            <a:off x="5230165" y="3092635"/>
            <a:ext cx="11487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Predict </a:t>
            </a:r>
            <a:r>
              <a:rPr b="1" lang="en" sz="1400">
                <a:solidFill>
                  <a:srgbClr val="85BD05"/>
                </a:solidFill>
                <a:latin typeface="Arial"/>
                <a:ea typeface="Arial"/>
                <a:cs typeface="Arial"/>
                <a:sym typeface="Arial"/>
              </a:rPr>
              <a:t>Safe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115"/>
          <p:cNvSpPr txBox="1"/>
          <p:nvPr/>
        </p:nvSpPr>
        <p:spPr>
          <a:xfrm>
            <a:off x="1122739" y="3677995"/>
            <a:ext cx="29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115"/>
          <p:cNvSpPr txBox="1"/>
          <p:nvPr/>
        </p:nvSpPr>
        <p:spPr>
          <a:xfrm>
            <a:off x="5018045" y="3724729"/>
            <a:ext cx="46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46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115"/>
          <p:cNvSpPr txBox="1"/>
          <p:nvPr/>
        </p:nvSpPr>
        <p:spPr>
          <a:xfrm>
            <a:off x="1529305" y="3859530"/>
            <a:ext cx="117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15"/>
          <p:cNvSpPr txBox="1"/>
          <p:nvPr/>
        </p:nvSpPr>
        <p:spPr>
          <a:xfrm>
            <a:off x="1989593" y="3859530"/>
            <a:ext cx="190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115"/>
          <p:cNvSpPr txBox="1"/>
          <p:nvPr/>
        </p:nvSpPr>
        <p:spPr>
          <a:xfrm>
            <a:off x="2425136" y="3859530"/>
            <a:ext cx="20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20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15"/>
          <p:cNvSpPr txBox="1"/>
          <p:nvPr/>
        </p:nvSpPr>
        <p:spPr>
          <a:xfrm>
            <a:off x="2876088" y="3859530"/>
            <a:ext cx="206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30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15"/>
          <p:cNvSpPr txBox="1"/>
          <p:nvPr/>
        </p:nvSpPr>
        <p:spPr>
          <a:xfrm>
            <a:off x="3326572" y="3859530"/>
            <a:ext cx="211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40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15"/>
          <p:cNvSpPr txBox="1"/>
          <p:nvPr/>
        </p:nvSpPr>
        <p:spPr>
          <a:xfrm>
            <a:off x="3786863" y="3859530"/>
            <a:ext cx="130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…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15"/>
          <p:cNvSpPr txBox="1"/>
          <p:nvPr/>
        </p:nvSpPr>
        <p:spPr>
          <a:xfrm>
            <a:off x="5254851" y="2293880"/>
            <a:ext cx="12285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Predict </a:t>
            </a:r>
            <a:r>
              <a:rPr b="1" lang="en" sz="14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Risky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15"/>
          <p:cNvSpPr txBox="1"/>
          <p:nvPr/>
        </p:nvSpPr>
        <p:spPr>
          <a:xfrm>
            <a:off x="1040321" y="3187153"/>
            <a:ext cx="387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$40K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15"/>
          <p:cNvSpPr txBox="1"/>
          <p:nvPr/>
        </p:nvSpPr>
        <p:spPr>
          <a:xfrm>
            <a:off x="1038576" y="2469080"/>
            <a:ext cx="388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0" marR="12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…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$80K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2: Split on Income &gt;= $60K</a:t>
            </a:r>
            <a:endParaRPr/>
          </a:p>
        </p:txBody>
      </p:sp>
      <p:grpSp>
        <p:nvGrpSpPr>
          <p:cNvPr id="1372" name="Google Shape;1372;p116"/>
          <p:cNvGrpSpPr/>
          <p:nvPr/>
        </p:nvGrpSpPr>
        <p:grpSpPr>
          <a:xfrm>
            <a:off x="1282020" y="2004055"/>
            <a:ext cx="3876541" cy="1988925"/>
            <a:chOff x="1410208" y="3028188"/>
            <a:chExt cx="4264152" cy="3005326"/>
          </a:xfrm>
        </p:grpSpPr>
        <p:sp>
          <p:nvSpPr>
            <p:cNvPr id="1373" name="Google Shape;1373;p116"/>
            <p:cNvSpPr/>
            <p:nvPr/>
          </p:nvSpPr>
          <p:spPr>
            <a:xfrm>
              <a:off x="3623589" y="3402406"/>
              <a:ext cx="1765300" cy="2395854"/>
            </a:xfrm>
            <a:custGeom>
              <a:rect b="b" l="l" r="r" t="t"/>
              <a:pathLst>
                <a:path extrusionOk="0" h="2395854" w="1765300">
                  <a:moveTo>
                    <a:pt x="1764703" y="1739"/>
                  </a:moveTo>
                  <a:lnTo>
                    <a:pt x="1756968" y="1739"/>
                  </a:lnTo>
                  <a:lnTo>
                    <a:pt x="1756968" y="0"/>
                  </a:lnTo>
                  <a:lnTo>
                    <a:pt x="0" y="0"/>
                  </a:lnTo>
                  <a:lnTo>
                    <a:pt x="0" y="1263611"/>
                  </a:lnTo>
                  <a:lnTo>
                    <a:pt x="7734" y="1263611"/>
                  </a:lnTo>
                  <a:lnTo>
                    <a:pt x="7734" y="2395778"/>
                  </a:lnTo>
                  <a:lnTo>
                    <a:pt x="1764703" y="2395778"/>
                  </a:lnTo>
                  <a:lnTo>
                    <a:pt x="1764703" y="1739"/>
                  </a:lnTo>
                  <a:close/>
                </a:path>
              </a:pathLst>
            </a:custGeom>
            <a:solidFill>
              <a:srgbClr val="D7FC84">
                <a:alpha val="325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74" name="Google Shape;1374;p116"/>
            <p:cNvSpPr/>
            <p:nvPr/>
          </p:nvSpPr>
          <p:spPr>
            <a:xfrm>
              <a:off x="3631326" y="4695367"/>
              <a:ext cx="1757045" cy="1102995"/>
            </a:xfrm>
            <a:custGeom>
              <a:rect b="b" l="l" r="r" t="t"/>
              <a:pathLst>
                <a:path extrusionOk="0" h="1102995" w="1757045">
                  <a:moveTo>
                    <a:pt x="1756968" y="0"/>
                  </a:moveTo>
                  <a:lnTo>
                    <a:pt x="0" y="0"/>
                  </a:lnTo>
                  <a:lnTo>
                    <a:pt x="0" y="1102814"/>
                  </a:lnTo>
                  <a:lnTo>
                    <a:pt x="1756968" y="1102814"/>
                  </a:lnTo>
                  <a:lnTo>
                    <a:pt x="1756968" y="0"/>
                  </a:lnTo>
                  <a:close/>
                </a:path>
              </a:pathLst>
            </a:custGeom>
            <a:solidFill>
              <a:srgbClr val="FEBB9C">
                <a:alpha val="325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375" name="Google Shape;1375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83360" y="5591555"/>
              <a:ext cx="4191000" cy="441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6" name="Google Shape;1376;p116"/>
            <p:cNvSpPr/>
            <p:nvPr/>
          </p:nvSpPr>
          <p:spPr>
            <a:xfrm>
              <a:off x="1515671" y="5703254"/>
              <a:ext cx="3937635" cy="191135"/>
            </a:xfrm>
            <a:custGeom>
              <a:rect b="b" l="l" r="r" t="t"/>
              <a:pathLst>
                <a:path extrusionOk="0" h="191135" w="3937635">
                  <a:moveTo>
                    <a:pt x="3901151" y="73806"/>
                  </a:moveTo>
                  <a:lnTo>
                    <a:pt x="3895406" y="73806"/>
                  </a:lnTo>
                  <a:lnTo>
                    <a:pt x="3895505" y="116245"/>
                  </a:lnTo>
                  <a:lnTo>
                    <a:pt x="3817107" y="116430"/>
                  </a:lnTo>
                  <a:lnTo>
                    <a:pt x="3757744" y="151289"/>
                  </a:lnTo>
                  <a:lnTo>
                    <a:pt x="3751471" y="156906"/>
                  </a:lnTo>
                  <a:lnTo>
                    <a:pt x="3747958" y="164241"/>
                  </a:lnTo>
                  <a:lnTo>
                    <a:pt x="3747448" y="172360"/>
                  </a:lnTo>
                  <a:lnTo>
                    <a:pt x="3750185" y="180328"/>
                  </a:lnTo>
                  <a:lnTo>
                    <a:pt x="3755795" y="186609"/>
                  </a:lnTo>
                  <a:lnTo>
                    <a:pt x="3763120" y="190126"/>
                  </a:lnTo>
                  <a:lnTo>
                    <a:pt x="3771228" y="190637"/>
                  </a:lnTo>
                  <a:lnTo>
                    <a:pt x="3779187" y="187896"/>
                  </a:lnTo>
                  <a:lnTo>
                    <a:pt x="3937510" y="94927"/>
                  </a:lnTo>
                  <a:lnTo>
                    <a:pt x="3901151" y="73806"/>
                  </a:lnTo>
                  <a:close/>
                </a:path>
                <a:path extrusionOk="0" h="191135" w="3937635">
                  <a:moveTo>
                    <a:pt x="3817008" y="73990"/>
                  </a:moveTo>
                  <a:lnTo>
                    <a:pt x="0" y="82959"/>
                  </a:lnTo>
                  <a:lnTo>
                    <a:pt x="99" y="125397"/>
                  </a:lnTo>
                  <a:lnTo>
                    <a:pt x="3817107" y="116430"/>
                  </a:lnTo>
                  <a:lnTo>
                    <a:pt x="3853389" y="95125"/>
                  </a:lnTo>
                  <a:lnTo>
                    <a:pt x="3817008" y="73990"/>
                  </a:lnTo>
                  <a:close/>
                </a:path>
                <a:path extrusionOk="0" h="191135" w="3937635">
                  <a:moveTo>
                    <a:pt x="3853389" y="95125"/>
                  </a:moveTo>
                  <a:lnTo>
                    <a:pt x="3817107" y="116430"/>
                  </a:lnTo>
                  <a:lnTo>
                    <a:pt x="3895505" y="116245"/>
                  </a:lnTo>
                  <a:lnTo>
                    <a:pt x="3895498" y="113380"/>
                  </a:lnTo>
                  <a:lnTo>
                    <a:pt x="3884814" y="113380"/>
                  </a:lnTo>
                  <a:lnTo>
                    <a:pt x="3853389" y="95125"/>
                  </a:lnTo>
                  <a:close/>
                </a:path>
                <a:path extrusionOk="0" h="191135" w="3937635">
                  <a:moveTo>
                    <a:pt x="3884728" y="76722"/>
                  </a:moveTo>
                  <a:lnTo>
                    <a:pt x="3853389" y="95125"/>
                  </a:lnTo>
                  <a:lnTo>
                    <a:pt x="3884814" y="113380"/>
                  </a:lnTo>
                  <a:lnTo>
                    <a:pt x="3884728" y="76722"/>
                  </a:lnTo>
                  <a:close/>
                </a:path>
                <a:path extrusionOk="0" h="191135" w="3937635">
                  <a:moveTo>
                    <a:pt x="3895413" y="76722"/>
                  </a:moveTo>
                  <a:lnTo>
                    <a:pt x="3884728" y="76722"/>
                  </a:lnTo>
                  <a:lnTo>
                    <a:pt x="3884814" y="113380"/>
                  </a:lnTo>
                  <a:lnTo>
                    <a:pt x="3895498" y="113380"/>
                  </a:lnTo>
                  <a:lnTo>
                    <a:pt x="3895413" y="76722"/>
                  </a:lnTo>
                  <a:close/>
                </a:path>
                <a:path extrusionOk="0" h="191135" w="3937635">
                  <a:moveTo>
                    <a:pt x="3895406" y="73806"/>
                  </a:moveTo>
                  <a:lnTo>
                    <a:pt x="3817008" y="73990"/>
                  </a:lnTo>
                  <a:lnTo>
                    <a:pt x="3853389" y="95125"/>
                  </a:lnTo>
                  <a:lnTo>
                    <a:pt x="3884728" y="76722"/>
                  </a:lnTo>
                  <a:lnTo>
                    <a:pt x="3895413" y="76722"/>
                  </a:lnTo>
                  <a:lnTo>
                    <a:pt x="3895406" y="73806"/>
                  </a:lnTo>
                  <a:close/>
                </a:path>
                <a:path extrusionOk="0" h="191135" w="3937635">
                  <a:moveTo>
                    <a:pt x="3770782" y="0"/>
                  </a:moveTo>
                  <a:lnTo>
                    <a:pt x="3762676" y="548"/>
                  </a:lnTo>
                  <a:lnTo>
                    <a:pt x="3755367" y="4100"/>
                  </a:lnTo>
                  <a:lnTo>
                    <a:pt x="3749786" y="10407"/>
                  </a:lnTo>
                  <a:lnTo>
                    <a:pt x="3747087" y="18389"/>
                  </a:lnTo>
                  <a:lnTo>
                    <a:pt x="3747635" y="26505"/>
                  </a:lnTo>
                  <a:lnTo>
                    <a:pt x="3751183" y="33823"/>
                  </a:lnTo>
                  <a:lnTo>
                    <a:pt x="3757482" y="39410"/>
                  </a:lnTo>
                  <a:lnTo>
                    <a:pt x="3817008" y="73990"/>
                  </a:lnTo>
                  <a:lnTo>
                    <a:pt x="3901151" y="73806"/>
                  </a:lnTo>
                  <a:lnTo>
                    <a:pt x="3778752" y="2702"/>
                  </a:lnTo>
                  <a:lnTo>
                    <a:pt x="3770782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377" name="Google Shape;1377;p1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10208" y="3028188"/>
              <a:ext cx="438912" cy="2938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8" name="Google Shape;1378;p116"/>
            <p:cNvSpPr/>
            <p:nvPr/>
          </p:nvSpPr>
          <p:spPr>
            <a:xfrm>
              <a:off x="1533551" y="3232508"/>
              <a:ext cx="190500" cy="2688590"/>
            </a:xfrm>
            <a:custGeom>
              <a:rect b="b" l="l" r="r" t="t"/>
              <a:pathLst>
                <a:path extrusionOk="0" h="2688590" w="190500">
                  <a:moveTo>
                    <a:pt x="95200" y="84226"/>
                  </a:moveTo>
                  <a:lnTo>
                    <a:pt x="74007" y="120602"/>
                  </a:lnTo>
                  <a:lnTo>
                    <a:pt x="74007" y="2688095"/>
                  </a:lnTo>
                  <a:lnTo>
                    <a:pt x="116393" y="2688095"/>
                  </a:lnTo>
                  <a:lnTo>
                    <a:pt x="116393" y="120602"/>
                  </a:lnTo>
                  <a:lnTo>
                    <a:pt x="95200" y="84226"/>
                  </a:lnTo>
                  <a:close/>
                </a:path>
                <a:path extrusionOk="0" h="2688590" w="190500">
                  <a:moveTo>
                    <a:pt x="95200" y="0"/>
                  </a:moveTo>
                  <a:lnTo>
                    <a:pt x="2718" y="158738"/>
                  </a:lnTo>
                  <a:lnTo>
                    <a:pt x="0" y="166713"/>
                  </a:lnTo>
                  <a:lnTo>
                    <a:pt x="528" y="174831"/>
                  </a:lnTo>
                  <a:lnTo>
                    <a:pt x="4059" y="182158"/>
                  </a:lnTo>
                  <a:lnTo>
                    <a:pt x="10345" y="187760"/>
                  </a:lnTo>
                  <a:lnTo>
                    <a:pt x="18310" y="190481"/>
                  </a:lnTo>
                  <a:lnTo>
                    <a:pt x="26418" y="189951"/>
                  </a:lnTo>
                  <a:lnTo>
                    <a:pt x="33735" y="186417"/>
                  </a:lnTo>
                  <a:lnTo>
                    <a:pt x="39330" y="180122"/>
                  </a:lnTo>
                  <a:lnTo>
                    <a:pt x="74007" y="120603"/>
                  </a:lnTo>
                  <a:lnTo>
                    <a:pt x="74007" y="42114"/>
                  </a:lnTo>
                  <a:lnTo>
                    <a:pt x="119736" y="42114"/>
                  </a:lnTo>
                  <a:lnTo>
                    <a:pt x="95200" y="0"/>
                  </a:lnTo>
                  <a:close/>
                </a:path>
                <a:path extrusionOk="0" h="2688590" w="190500">
                  <a:moveTo>
                    <a:pt x="119736" y="42114"/>
                  </a:moveTo>
                  <a:lnTo>
                    <a:pt x="116393" y="42114"/>
                  </a:lnTo>
                  <a:lnTo>
                    <a:pt x="116393" y="120603"/>
                  </a:lnTo>
                  <a:lnTo>
                    <a:pt x="151070" y="180122"/>
                  </a:lnTo>
                  <a:lnTo>
                    <a:pt x="156665" y="186417"/>
                  </a:lnTo>
                  <a:lnTo>
                    <a:pt x="163982" y="189951"/>
                  </a:lnTo>
                  <a:lnTo>
                    <a:pt x="172089" y="190481"/>
                  </a:lnTo>
                  <a:lnTo>
                    <a:pt x="180054" y="187760"/>
                  </a:lnTo>
                  <a:lnTo>
                    <a:pt x="186341" y="182158"/>
                  </a:lnTo>
                  <a:lnTo>
                    <a:pt x="189871" y="174831"/>
                  </a:lnTo>
                  <a:lnTo>
                    <a:pt x="190400" y="166713"/>
                  </a:lnTo>
                  <a:lnTo>
                    <a:pt x="187682" y="158738"/>
                  </a:lnTo>
                  <a:lnTo>
                    <a:pt x="119736" y="42114"/>
                  </a:lnTo>
                  <a:close/>
                </a:path>
                <a:path extrusionOk="0" h="2688590" w="190500">
                  <a:moveTo>
                    <a:pt x="116393" y="42114"/>
                  </a:moveTo>
                  <a:lnTo>
                    <a:pt x="74007" y="42114"/>
                  </a:lnTo>
                  <a:lnTo>
                    <a:pt x="74007" y="120603"/>
                  </a:lnTo>
                  <a:lnTo>
                    <a:pt x="95200" y="84226"/>
                  </a:lnTo>
                  <a:lnTo>
                    <a:pt x="76893" y="52805"/>
                  </a:lnTo>
                  <a:lnTo>
                    <a:pt x="116393" y="52805"/>
                  </a:lnTo>
                  <a:lnTo>
                    <a:pt x="116393" y="42114"/>
                  </a:lnTo>
                  <a:close/>
                </a:path>
                <a:path extrusionOk="0" h="2688590" w="190500">
                  <a:moveTo>
                    <a:pt x="116393" y="52805"/>
                  </a:moveTo>
                  <a:lnTo>
                    <a:pt x="113506" y="52805"/>
                  </a:lnTo>
                  <a:lnTo>
                    <a:pt x="95200" y="84226"/>
                  </a:lnTo>
                  <a:lnTo>
                    <a:pt x="116393" y="120602"/>
                  </a:lnTo>
                  <a:lnTo>
                    <a:pt x="116393" y="52805"/>
                  </a:lnTo>
                  <a:close/>
                </a:path>
                <a:path extrusionOk="0" h="2688590" w="190500">
                  <a:moveTo>
                    <a:pt x="113506" y="52805"/>
                  </a:moveTo>
                  <a:lnTo>
                    <a:pt x="76893" y="52805"/>
                  </a:lnTo>
                  <a:lnTo>
                    <a:pt x="95200" y="84226"/>
                  </a:lnTo>
                  <a:lnTo>
                    <a:pt x="113506" y="52805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379" name="Google Shape;1379;p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43808" y="3360420"/>
              <a:ext cx="121920" cy="2496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0" name="Google Shape;1380;p116"/>
            <p:cNvSpPr/>
            <p:nvPr/>
          </p:nvSpPr>
          <p:spPr>
            <a:xfrm>
              <a:off x="3604927" y="3656799"/>
              <a:ext cx="0" cy="2179320"/>
            </a:xfrm>
            <a:custGeom>
              <a:rect b="b" l="l" r="r" t="t"/>
              <a:pathLst>
                <a:path extrusionOk="0" h="2179320" w="120000">
                  <a:moveTo>
                    <a:pt x="0" y="0"/>
                  </a:moveTo>
                  <a:lnTo>
                    <a:pt x="0" y="2178890"/>
                  </a:lnTo>
                </a:path>
              </a:pathLst>
            </a:custGeom>
            <a:noFill/>
            <a:ln cap="flat" cmpd="sng" w="581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381" name="Google Shape;1381;p116"/>
          <p:cNvSpPr/>
          <p:nvPr/>
        </p:nvSpPr>
        <p:spPr>
          <a:xfrm>
            <a:off x="3277206" y="2234042"/>
            <a:ext cx="0" cy="131254"/>
          </a:xfrm>
          <a:custGeom>
            <a:rect b="b" l="l" r="r" t="t"/>
            <a:pathLst>
              <a:path extrusionOk="0" h="198120" w="120000">
                <a:moveTo>
                  <a:pt x="0" y="0"/>
                </a:moveTo>
                <a:lnTo>
                  <a:pt x="0" y="197595"/>
                </a:lnTo>
              </a:path>
            </a:pathLst>
          </a:custGeom>
          <a:noFill/>
          <a:ln cap="flat" cmpd="sng" w="58125">
            <a:solidFill>
              <a:srgbClr val="5D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82" name="Google Shape;1382;p116"/>
          <p:cNvSpPr txBox="1"/>
          <p:nvPr/>
        </p:nvSpPr>
        <p:spPr>
          <a:xfrm>
            <a:off x="781855" y="1935040"/>
            <a:ext cx="896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116"/>
          <p:cNvSpPr txBox="1"/>
          <p:nvPr/>
        </p:nvSpPr>
        <p:spPr>
          <a:xfrm>
            <a:off x="1040321" y="3187153"/>
            <a:ext cx="387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$40K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116"/>
          <p:cNvSpPr txBox="1"/>
          <p:nvPr/>
        </p:nvSpPr>
        <p:spPr>
          <a:xfrm>
            <a:off x="1038576" y="2469080"/>
            <a:ext cx="388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0" marR="12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…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$80K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5" name="Google Shape;1385;p116"/>
          <p:cNvGrpSpPr/>
          <p:nvPr/>
        </p:nvGrpSpPr>
        <p:grpSpPr>
          <a:xfrm>
            <a:off x="1498895" y="1929621"/>
            <a:ext cx="3454616" cy="1886554"/>
            <a:chOff x="1648768" y="2915716"/>
            <a:chExt cx="3800040" cy="2850640"/>
          </a:xfrm>
        </p:grpSpPr>
        <p:sp>
          <p:nvSpPr>
            <p:cNvPr id="1386" name="Google Shape;1386;p116"/>
            <p:cNvSpPr/>
            <p:nvPr/>
          </p:nvSpPr>
          <p:spPr>
            <a:xfrm>
              <a:off x="1648768" y="3371771"/>
              <a:ext cx="1936750" cy="2394585"/>
            </a:xfrm>
            <a:custGeom>
              <a:rect b="b" l="l" r="r" t="t"/>
              <a:pathLst>
                <a:path extrusionOk="0" h="2394585" w="1936750">
                  <a:moveTo>
                    <a:pt x="1936150" y="0"/>
                  </a:moveTo>
                  <a:lnTo>
                    <a:pt x="0" y="0"/>
                  </a:lnTo>
                  <a:lnTo>
                    <a:pt x="0" y="2394041"/>
                  </a:lnTo>
                  <a:lnTo>
                    <a:pt x="1936150" y="2394041"/>
                  </a:lnTo>
                  <a:lnTo>
                    <a:pt x="1936150" y="0"/>
                  </a:lnTo>
                  <a:close/>
                </a:path>
              </a:pathLst>
            </a:custGeom>
            <a:solidFill>
              <a:srgbClr val="FEBB9C">
                <a:alpha val="325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87" name="Google Shape;1387;p116"/>
            <p:cNvSpPr/>
            <p:nvPr/>
          </p:nvSpPr>
          <p:spPr>
            <a:xfrm>
              <a:off x="2326145" y="420674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1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1" y="83319"/>
                  </a:lnTo>
                  <a:lnTo>
                    <a:pt x="240811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88" name="Google Shape;1388;p116"/>
            <p:cNvSpPr/>
            <p:nvPr/>
          </p:nvSpPr>
          <p:spPr>
            <a:xfrm>
              <a:off x="2326145" y="420674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89" name="Google Shape;1389;p116"/>
            <p:cNvSpPr/>
            <p:nvPr/>
          </p:nvSpPr>
          <p:spPr>
            <a:xfrm>
              <a:off x="1739912" y="356358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90" name="Google Shape;1390;p116"/>
            <p:cNvSpPr/>
            <p:nvPr/>
          </p:nvSpPr>
          <p:spPr>
            <a:xfrm>
              <a:off x="1739912" y="356358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91" name="Google Shape;1391;p116"/>
            <p:cNvSpPr/>
            <p:nvPr/>
          </p:nvSpPr>
          <p:spPr>
            <a:xfrm>
              <a:off x="3415579" y="357348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1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1" y="83319"/>
                  </a:lnTo>
                  <a:lnTo>
                    <a:pt x="240811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92" name="Google Shape;1392;p116"/>
            <p:cNvSpPr/>
            <p:nvPr/>
          </p:nvSpPr>
          <p:spPr>
            <a:xfrm>
              <a:off x="3415579" y="357348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93" name="Google Shape;1393;p116"/>
            <p:cNvSpPr/>
            <p:nvPr/>
          </p:nvSpPr>
          <p:spPr>
            <a:xfrm>
              <a:off x="2758434" y="3753623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94" name="Google Shape;1394;p116"/>
            <p:cNvSpPr/>
            <p:nvPr/>
          </p:nvSpPr>
          <p:spPr>
            <a:xfrm>
              <a:off x="2758434" y="3753623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95" name="Google Shape;1395;p116"/>
            <p:cNvSpPr/>
            <p:nvPr/>
          </p:nvSpPr>
          <p:spPr>
            <a:xfrm>
              <a:off x="2790944" y="420612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96" name="Google Shape;1396;p116"/>
            <p:cNvSpPr/>
            <p:nvPr/>
          </p:nvSpPr>
          <p:spPr>
            <a:xfrm>
              <a:off x="2790944" y="420612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97" name="Google Shape;1397;p116"/>
            <p:cNvSpPr/>
            <p:nvPr/>
          </p:nvSpPr>
          <p:spPr>
            <a:xfrm>
              <a:off x="3097212" y="476122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26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300" y="0"/>
                  </a:lnTo>
                  <a:lnTo>
                    <a:pt x="91300" y="91440"/>
                  </a:lnTo>
                  <a:lnTo>
                    <a:pt x="0" y="91440"/>
                  </a:lnTo>
                  <a:lnTo>
                    <a:pt x="0" y="146050"/>
                  </a:lnTo>
                  <a:lnTo>
                    <a:pt x="91300" y="146050"/>
                  </a:lnTo>
                  <a:lnTo>
                    <a:pt x="91300" y="236220"/>
                  </a:lnTo>
                  <a:lnTo>
                    <a:pt x="133426" y="236220"/>
                  </a:lnTo>
                  <a:lnTo>
                    <a:pt x="133426" y="146050"/>
                  </a:lnTo>
                  <a:lnTo>
                    <a:pt x="224726" y="146050"/>
                  </a:lnTo>
                  <a:lnTo>
                    <a:pt x="224726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98" name="Google Shape;1398;p116"/>
            <p:cNvSpPr/>
            <p:nvPr/>
          </p:nvSpPr>
          <p:spPr>
            <a:xfrm>
              <a:off x="3097223" y="4761511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99" name="Google Shape;1399;p116"/>
            <p:cNvSpPr/>
            <p:nvPr/>
          </p:nvSpPr>
          <p:spPr>
            <a:xfrm>
              <a:off x="2576233" y="477138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00" name="Google Shape;1400;p116"/>
            <p:cNvSpPr/>
            <p:nvPr/>
          </p:nvSpPr>
          <p:spPr>
            <a:xfrm>
              <a:off x="2576239" y="477143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01" name="Google Shape;1401;p116"/>
            <p:cNvSpPr/>
            <p:nvPr/>
          </p:nvSpPr>
          <p:spPr>
            <a:xfrm>
              <a:off x="2162644" y="546988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02" name="Google Shape;1402;p116"/>
            <p:cNvSpPr/>
            <p:nvPr/>
          </p:nvSpPr>
          <p:spPr>
            <a:xfrm>
              <a:off x="2162647" y="546967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03" name="Google Shape;1403;p116"/>
            <p:cNvSpPr/>
            <p:nvPr/>
          </p:nvSpPr>
          <p:spPr>
            <a:xfrm>
              <a:off x="4169411" y="5517633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7" y="0"/>
                  </a:moveTo>
                  <a:lnTo>
                    <a:pt x="0" y="0"/>
                  </a:lnTo>
                  <a:lnTo>
                    <a:pt x="0" y="77181"/>
                  </a:lnTo>
                  <a:lnTo>
                    <a:pt x="210737" y="77181"/>
                  </a:lnTo>
                  <a:lnTo>
                    <a:pt x="21073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04" name="Google Shape;1404;p116"/>
            <p:cNvSpPr/>
            <p:nvPr/>
          </p:nvSpPr>
          <p:spPr>
            <a:xfrm>
              <a:off x="4169411" y="5517633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05" name="Google Shape;1405;p116"/>
            <p:cNvSpPr/>
            <p:nvPr/>
          </p:nvSpPr>
          <p:spPr>
            <a:xfrm>
              <a:off x="3656390" y="4921859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8" y="0"/>
                  </a:moveTo>
                  <a:lnTo>
                    <a:pt x="0" y="0"/>
                  </a:lnTo>
                  <a:lnTo>
                    <a:pt x="0" y="77181"/>
                  </a:lnTo>
                  <a:lnTo>
                    <a:pt x="210738" y="77181"/>
                  </a:lnTo>
                  <a:lnTo>
                    <a:pt x="210738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06" name="Google Shape;1406;p116"/>
            <p:cNvSpPr/>
            <p:nvPr/>
          </p:nvSpPr>
          <p:spPr>
            <a:xfrm>
              <a:off x="3656390" y="4921859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07" name="Google Shape;1407;p116"/>
            <p:cNvSpPr/>
            <p:nvPr/>
          </p:nvSpPr>
          <p:spPr>
            <a:xfrm>
              <a:off x="5122787" y="4931022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8" y="0"/>
                  </a:moveTo>
                  <a:lnTo>
                    <a:pt x="0" y="0"/>
                  </a:lnTo>
                  <a:lnTo>
                    <a:pt x="0" y="77182"/>
                  </a:lnTo>
                  <a:lnTo>
                    <a:pt x="210738" y="77182"/>
                  </a:lnTo>
                  <a:lnTo>
                    <a:pt x="210738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08" name="Google Shape;1408;p116"/>
            <p:cNvSpPr/>
            <p:nvPr/>
          </p:nvSpPr>
          <p:spPr>
            <a:xfrm>
              <a:off x="5122787" y="4931022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09" name="Google Shape;1409;p116"/>
            <p:cNvSpPr/>
            <p:nvPr/>
          </p:nvSpPr>
          <p:spPr>
            <a:xfrm>
              <a:off x="4547713" y="5097894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7" y="0"/>
                  </a:moveTo>
                  <a:lnTo>
                    <a:pt x="0" y="0"/>
                  </a:lnTo>
                  <a:lnTo>
                    <a:pt x="0" y="77182"/>
                  </a:lnTo>
                  <a:lnTo>
                    <a:pt x="210737" y="77182"/>
                  </a:lnTo>
                  <a:lnTo>
                    <a:pt x="21073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10" name="Google Shape;1410;p116"/>
            <p:cNvSpPr/>
            <p:nvPr/>
          </p:nvSpPr>
          <p:spPr>
            <a:xfrm>
              <a:off x="4547713" y="5097894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11" name="Google Shape;1411;p116"/>
            <p:cNvSpPr/>
            <p:nvPr/>
          </p:nvSpPr>
          <p:spPr>
            <a:xfrm>
              <a:off x="3821188" y="39649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26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300" y="0"/>
                  </a:lnTo>
                  <a:lnTo>
                    <a:pt x="91300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300" y="144780"/>
                  </a:lnTo>
                  <a:lnTo>
                    <a:pt x="91300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26" y="144780"/>
                  </a:lnTo>
                  <a:lnTo>
                    <a:pt x="224726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12" name="Google Shape;1412;p116"/>
            <p:cNvSpPr/>
            <p:nvPr/>
          </p:nvSpPr>
          <p:spPr>
            <a:xfrm>
              <a:off x="3821198" y="396459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13" name="Google Shape;1413;p116"/>
            <p:cNvSpPr/>
            <p:nvPr/>
          </p:nvSpPr>
          <p:spPr>
            <a:xfrm>
              <a:off x="5198948" y="36347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13" y="91440"/>
                  </a:lnTo>
                  <a:lnTo>
                    <a:pt x="133413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13" y="236220"/>
                  </a:lnTo>
                  <a:lnTo>
                    <a:pt x="133413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14" name="Google Shape;1414;p116"/>
            <p:cNvSpPr/>
            <p:nvPr/>
          </p:nvSpPr>
          <p:spPr>
            <a:xfrm>
              <a:off x="5198947" y="3634430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15" name="Google Shape;1415;p116"/>
            <p:cNvSpPr/>
            <p:nvPr/>
          </p:nvSpPr>
          <p:spPr>
            <a:xfrm>
              <a:off x="4677956" y="364489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16" name="Google Shape;1416;p116"/>
            <p:cNvSpPr/>
            <p:nvPr/>
          </p:nvSpPr>
          <p:spPr>
            <a:xfrm>
              <a:off x="4677962" y="3644355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17" name="Google Shape;1417;p116"/>
            <p:cNvSpPr/>
            <p:nvPr/>
          </p:nvSpPr>
          <p:spPr>
            <a:xfrm>
              <a:off x="4668316" y="39649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18" name="Google Shape;1418;p116"/>
            <p:cNvSpPr/>
            <p:nvPr/>
          </p:nvSpPr>
          <p:spPr>
            <a:xfrm>
              <a:off x="4668320" y="396459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19" name="Google Shape;1419;p116"/>
            <p:cNvSpPr/>
            <p:nvPr/>
          </p:nvSpPr>
          <p:spPr>
            <a:xfrm>
              <a:off x="4264368" y="4342129"/>
              <a:ext cx="224789" cy="237489"/>
            </a:xfrm>
            <a:custGeom>
              <a:rect b="b" l="l" r="r" t="t"/>
              <a:pathLst>
                <a:path extrusionOk="0" h="237489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6050"/>
                  </a:lnTo>
                  <a:lnTo>
                    <a:pt x="91287" y="146050"/>
                  </a:lnTo>
                  <a:lnTo>
                    <a:pt x="91287" y="237490"/>
                  </a:lnTo>
                  <a:lnTo>
                    <a:pt x="133426" y="237490"/>
                  </a:lnTo>
                  <a:lnTo>
                    <a:pt x="133426" y="146050"/>
                  </a:lnTo>
                  <a:lnTo>
                    <a:pt x="224713" y="14605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20" name="Google Shape;1420;p116"/>
            <p:cNvSpPr/>
            <p:nvPr/>
          </p:nvSpPr>
          <p:spPr>
            <a:xfrm>
              <a:off x="4264371" y="4342596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421" name="Google Shape;1421;p1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65144" y="4652772"/>
              <a:ext cx="1883664" cy="124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2" name="Google Shape;1422;p116"/>
            <p:cNvSpPr/>
            <p:nvPr/>
          </p:nvSpPr>
          <p:spPr>
            <a:xfrm>
              <a:off x="3597570" y="4695367"/>
              <a:ext cx="1791335" cy="6985"/>
            </a:xfrm>
            <a:custGeom>
              <a:rect b="b" l="l" r="r" t="t"/>
              <a:pathLst>
                <a:path extrusionOk="0" h="6985" w="1791335">
                  <a:moveTo>
                    <a:pt x="0" y="0"/>
                  </a:moveTo>
                  <a:lnTo>
                    <a:pt x="1790724" y="6549"/>
                  </a:lnTo>
                </a:path>
              </a:pathLst>
            </a:custGeom>
            <a:noFill/>
            <a:ln cap="flat" cmpd="sng" w="5657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23" name="Google Shape;1423;p116"/>
            <p:cNvSpPr/>
            <p:nvPr/>
          </p:nvSpPr>
          <p:spPr>
            <a:xfrm>
              <a:off x="3888863" y="2915716"/>
              <a:ext cx="673735" cy="1750695"/>
            </a:xfrm>
            <a:custGeom>
              <a:rect b="b" l="l" r="r" t="t"/>
              <a:pathLst>
                <a:path extrusionOk="0" h="1750695" w="673735">
                  <a:moveTo>
                    <a:pt x="0" y="1648084"/>
                  </a:moveTo>
                  <a:lnTo>
                    <a:pt x="11043" y="1750292"/>
                  </a:lnTo>
                  <a:lnTo>
                    <a:pt x="82140" y="1683807"/>
                  </a:lnTo>
                  <a:lnTo>
                    <a:pt x="52054" y="1683807"/>
                  </a:lnTo>
                  <a:lnTo>
                    <a:pt x="23361" y="1673128"/>
                  </a:lnTo>
                  <a:lnTo>
                    <a:pt x="28694" y="1658763"/>
                  </a:lnTo>
                  <a:lnTo>
                    <a:pt x="0" y="1648084"/>
                  </a:lnTo>
                  <a:close/>
                </a:path>
                <a:path extrusionOk="0" h="1750695" w="673735">
                  <a:moveTo>
                    <a:pt x="28694" y="1658763"/>
                  </a:moveTo>
                  <a:lnTo>
                    <a:pt x="23361" y="1673128"/>
                  </a:lnTo>
                  <a:lnTo>
                    <a:pt x="52054" y="1683807"/>
                  </a:lnTo>
                  <a:lnTo>
                    <a:pt x="57388" y="1669441"/>
                  </a:lnTo>
                  <a:lnTo>
                    <a:pt x="28694" y="1658763"/>
                  </a:lnTo>
                  <a:close/>
                </a:path>
                <a:path extrusionOk="0" h="1750695" w="673735">
                  <a:moveTo>
                    <a:pt x="57388" y="1669441"/>
                  </a:moveTo>
                  <a:lnTo>
                    <a:pt x="52054" y="1683807"/>
                  </a:lnTo>
                  <a:lnTo>
                    <a:pt x="82140" y="1683807"/>
                  </a:lnTo>
                  <a:lnTo>
                    <a:pt x="86083" y="1680121"/>
                  </a:lnTo>
                  <a:lnTo>
                    <a:pt x="57388" y="1669441"/>
                  </a:lnTo>
                  <a:close/>
                </a:path>
                <a:path extrusionOk="0" h="1750695" w="673735">
                  <a:moveTo>
                    <a:pt x="644503" y="0"/>
                  </a:moveTo>
                  <a:lnTo>
                    <a:pt x="28694" y="1658763"/>
                  </a:lnTo>
                  <a:lnTo>
                    <a:pt x="57388" y="1669441"/>
                  </a:lnTo>
                  <a:lnTo>
                    <a:pt x="673197" y="10679"/>
                  </a:lnTo>
                  <a:lnTo>
                    <a:pt x="644503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424" name="Google Shape;1424;p116"/>
          <p:cNvSpPr txBox="1"/>
          <p:nvPr/>
        </p:nvSpPr>
        <p:spPr>
          <a:xfrm>
            <a:off x="3848687" y="1670608"/>
            <a:ext cx="37482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Threshold split is the line </a:t>
            </a:r>
            <a:r>
              <a:rPr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Income = 60K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116"/>
          <p:cNvSpPr txBox="1"/>
          <p:nvPr/>
        </p:nvSpPr>
        <p:spPr>
          <a:xfrm>
            <a:off x="1122739" y="3677995"/>
            <a:ext cx="29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116"/>
          <p:cNvSpPr txBox="1"/>
          <p:nvPr/>
        </p:nvSpPr>
        <p:spPr>
          <a:xfrm>
            <a:off x="5018045" y="3724729"/>
            <a:ext cx="46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46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116"/>
          <p:cNvSpPr txBox="1"/>
          <p:nvPr/>
        </p:nvSpPr>
        <p:spPr>
          <a:xfrm>
            <a:off x="1529305" y="3859530"/>
            <a:ext cx="117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116"/>
          <p:cNvSpPr txBox="1"/>
          <p:nvPr/>
        </p:nvSpPr>
        <p:spPr>
          <a:xfrm>
            <a:off x="1989593" y="3859530"/>
            <a:ext cx="190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116"/>
          <p:cNvSpPr txBox="1"/>
          <p:nvPr/>
        </p:nvSpPr>
        <p:spPr>
          <a:xfrm>
            <a:off x="2425136" y="3859530"/>
            <a:ext cx="20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20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16"/>
          <p:cNvSpPr txBox="1"/>
          <p:nvPr/>
        </p:nvSpPr>
        <p:spPr>
          <a:xfrm>
            <a:off x="2876088" y="3859530"/>
            <a:ext cx="206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30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116"/>
          <p:cNvSpPr txBox="1"/>
          <p:nvPr/>
        </p:nvSpPr>
        <p:spPr>
          <a:xfrm>
            <a:off x="3326572" y="3859530"/>
            <a:ext cx="211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40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116"/>
          <p:cNvSpPr txBox="1"/>
          <p:nvPr/>
        </p:nvSpPr>
        <p:spPr>
          <a:xfrm>
            <a:off x="3786863" y="3859530"/>
            <a:ext cx="130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…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split partitions the 2-D space</a:t>
            </a:r>
            <a:endParaRPr/>
          </a:p>
        </p:txBody>
      </p:sp>
      <p:grpSp>
        <p:nvGrpSpPr>
          <p:cNvPr id="1438" name="Google Shape;1438;p117"/>
          <p:cNvGrpSpPr/>
          <p:nvPr/>
        </p:nvGrpSpPr>
        <p:grpSpPr>
          <a:xfrm>
            <a:off x="1282020" y="2004055"/>
            <a:ext cx="3876541" cy="1988925"/>
            <a:chOff x="1410208" y="3028188"/>
            <a:chExt cx="4264152" cy="3005326"/>
          </a:xfrm>
        </p:grpSpPr>
        <p:pic>
          <p:nvPicPr>
            <p:cNvPr id="1439" name="Google Shape;1439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83360" y="5591555"/>
              <a:ext cx="4191000" cy="441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0" name="Google Shape;1440;p117"/>
            <p:cNvSpPr/>
            <p:nvPr/>
          </p:nvSpPr>
          <p:spPr>
            <a:xfrm>
              <a:off x="1515671" y="5703254"/>
              <a:ext cx="3937635" cy="191135"/>
            </a:xfrm>
            <a:custGeom>
              <a:rect b="b" l="l" r="r" t="t"/>
              <a:pathLst>
                <a:path extrusionOk="0" h="191135" w="3937635">
                  <a:moveTo>
                    <a:pt x="3901151" y="73806"/>
                  </a:moveTo>
                  <a:lnTo>
                    <a:pt x="3895406" y="73806"/>
                  </a:lnTo>
                  <a:lnTo>
                    <a:pt x="3895505" y="116245"/>
                  </a:lnTo>
                  <a:lnTo>
                    <a:pt x="3817107" y="116430"/>
                  </a:lnTo>
                  <a:lnTo>
                    <a:pt x="3757744" y="151289"/>
                  </a:lnTo>
                  <a:lnTo>
                    <a:pt x="3751471" y="156906"/>
                  </a:lnTo>
                  <a:lnTo>
                    <a:pt x="3747958" y="164241"/>
                  </a:lnTo>
                  <a:lnTo>
                    <a:pt x="3747448" y="172360"/>
                  </a:lnTo>
                  <a:lnTo>
                    <a:pt x="3750185" y="180328"/>
                  </a:lnTo>
                  <a:lnTo>
                    <a:pt x="3755795" y="186609"/>
                  </a:lnTo>
                  <a:lnTo>
                    <a:pt x="3763120" y="190126"/>
                  </a:lnTo>
                  <a:lnTo>
                    <a:pt x="3771228" y="190637"/>
                  </a:lnTo>
                  <a:lnTo>
                    <a:pt x="3779187" y="187896"/>
                  </a:lnTo>
                  <a:lnTo>
                    <a:pt x="3937510" y="94927"/>
                  </a:lnTo>
                  <a:lnTo>
                    <a:pt x="3901151" y="73806"/>
                  </a:lnTo>
                  <a:close/>
                </a:path>
                <a:path extrusionOk="0" h="191135" w="3937635">
                  <a:moveTo>
                    <a:pt x="3817008" y="73990"/>
                  </a:moveTo>
                  <a:lnTo>
                    <a:pt x="0" y="82959"/>
                  </a:lnTo>
                  <a:lnTo>
                    <a:pt x="99" y="125397"/>
                  </a:lnTo>
                  <a:lnTo>
                    <a:pt x="3817107" y="116430"/>
                  </a:lnTo>
                  <a:lnTo>
                    <a:pt x="3853389" y="95125"/>
                  </a:lnTo>
                  <a:lnTo>
                    <a:pt x="3817008" y="73990"/>
                  </a:lnTo>
                  <a:close/>
                </a:path>
                <a:path extrusionOk="0" h="191135" w="3937635">
                  <a:moveTo>
                    <a:pt x="3853389" y="95125"/>
                  </a:moveTo>
                  <a:lnTo>
                    <a:pt x="3817107" y="116430"/>
                  </a:lnTo>
                  <a:lnTo>
                    <a:pt x="3895505" y="116245"/>
                  </a:lnTo>
                  <a:lnTo>
                    <a:pt x="3895498" y="113380"/>
                  </a:lnTo>
                  <a:lnTo>
                    <a:pt x="3884814" y="113380"/>
                  </a:lnTo>
                  <a:lnTo>
                    <a:pt x="3853389" y="95125"/>
                  </a:lnTo>
                  <a:close/>
                </a:path>
                <a:path extrusionOk="0" h="191135" w="3937635">
                  <a:moveTo>
                    <a:pt x="3884728" y="76722"/>
                  </a:moveTo>
                  <a:lnTo>
                    <a:pt x="3853389" y="95125"/>
                  </a:lnTo>
                  <a:lnTo>
                    <a:pt x="3884814" y="113380"/>
                  </a:lnTo>
                  <a:lnTo>
                    <a:pt x="3884728" y="76722"/>
                  </a:lnTo>
                  <a:close/>
                </a:path>
                <a:path extrusionOk="0" h="191135" w="3937635">
                  <a:moveTo>
                    <a:pt x="3895413" y="76722"/>
                  </a:moveTo>
                  <a:lnTo>
                    <a:pt x="3884728" y="76722"/>
                  </a:lnTo>
                  <a:lnTo>
                    <a:pt x="3884814" y="113380"/>
                  </a:lnTo>
                  <a:lnTo>
                    <a:pt x="3895498" y="113380"/>
                  </a:lnTo>
                  <a:lnTo>
                    <a:pt x="3895413" y="76722"/>
                  </a:lnTo>
                  <a:close/>
                </a:path>
                <a:path extrusionOk="0" h="191135" w="3937635">
                  <a:moveTo>
                    <a:pt x="3895406" y="73806"/>
                  </a:moveTo>
                  <a:lnTo>
                    <a:pt x="3817008" y="73990"/>
                  </a:lnTo>
                  <a:lnTo>
                    <a:pt x="3853389" y="95125"/>
                  </a:lnTo>
                  <a:lnTo>
                    <a:pt x="3884728" y="76722"/>
                  </a:lnTo>
                  <a:lnTo>
                    <a:pt x="3895413" y="76722"/>
                  </a:lnTo>
                  <a:lnTo>
                    <a:pt x="3895406" y="73806"/>
                  </a:lnTo>
                  <a:close/>
                </a:path>
                <a:path extrusionOk="0" h="191135" w="3937635">
                  <a:moveTo>
                    <a:pt x="3770782" y="0"/>
                  </a:moveTo>
                  <a:lnTo>
                    <a:pt x="3762676" y="548"/>
                  </a:lnTo>
                  <a:lnTo>
                    <a:pt x="3755367" y="4100"/>
                  </a:lnTo>
                  <a:lnTo>
                    <a:pt x="3749786" y="10407"/>
                  </a:lnTo>
                  <a:lnTo>
                    <a:pt x="3747087" y="18389"/>
                  </a:lnTo>
                  <a:lnTo>
                    <a:pt x="3747635" y="26505"/>
                  </a:lnTo>
                  <a:lnTo>
                    <a:pt x="3751183" y="33823"/>
                  </a:lnTo>
                  <a:lnTo>
                    <a:pt x="3757482" y="39410"/>
                  </a:lnTo>
                  <a:lnTo>
                    <a:pt x="3817008" y="73990"/>
                  </a:lnTo>
                  <a:lnTo>
                    <a:pt x="3901151" y="73806"/>
                  </a:lnTo>
                  <a:lnTo>
                    <a:pt x="3778752" y="2702"/>
                  </a:lnTo>
                  <a:lnTo>
                    <a:pt x="3770782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441" name="Google Shape;1441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10208" y="3028188"/>
              <a:ext cx="438912" cy="2938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2" name="Google Shape;1442;p117"/>
            <p:cNvSpPr/>
            <p:nvPr/>
          </p:nvSpPr>
          <p:spPr>
            <a:xfrm>
              <a:off x="1533551" y="3232508"/>
              <a:ext cx="190500" cy="2688590"/>
            </a:xfrm>
            <a:custGeom>
              <a:rect b="b" l="l" r="r" t="t"/>
              <a:pathLst>
                <a:path extrusionOk="0" h="2688590" w="190500">
                  <a:moveTo>
                    <a:pt x="95200" y="84226"/>
                  </a:moveTo>
                  <a:lnTo>
                    <a:pt x="74007" y="120602"/>
                  </a:lnTo>
                  <a:lnTo>
                    <a:pt x="74007" y="2688095"/>
                  </a:lnTo>
                  <a:lnTo>
                    <a:pt x="116393" y="2688095"/>
                  </a:lnTo>
                  <a:lnTo>
                    <a:pt x="116393" y="120602"/>
                  </a:lnTo>
                  <a:lnTo>
                    <a:pt x="95200" y="84226"/>
                  </a:lnTo>
                  <a:close/>
                </a:path>
                <a:path extrusionOk="0" h="2688590" w="190500">
                  <a:moveTo>
                    <a:pt x="95200" y="0"/>
                  </a:moveTo>
                  <a:lnTo>
                    <a:pt x="2718" y="158738"/>
                  </a:lnTo>
                  <a:lnTo>
                    <a:pt x="0" y="166713"/>
                  </a:lnTo>
                  <a:lnTo>
                    <a:pt x="528" y="174831"/>
                  </a:lnTo>
                  <a:lnTo>
                    <a:pt x="4059" y="182158"/>
                  </a:lnTo>
                  <a:lnTo>
                    <a:pt x="10345" y="187760"/>
                  </a:lnTo>
                  <a:lnTo>
                    <a:pt x="18310" y="190481"/>
                  </a:lnTo>
                  <a:lnTo>
                    <a:pt x="26418" y="189951"/>
                  </a:lnTo>
                  <a:lnTo>
                    <a:pt x="33735" y="186417"/>
                  </a:lnTo>
                  <a:lnTo>
                    <a:pt x="39330" y="180122"/>
                  </a:lnTo>
                  <a:lnTo>
                    <a:pt x="74007" y="120603"/>
                  </a:lnTo>
                  <a:lnTo>
                    <a:pt x="74007" y="42114"/>
                  </a:lnTo>
                  <a:lnTo>
                    <a:pt x="119736" y="42114"/>
                  </a:lnTo>
                  <a:lnTo>
                    <a:pt x="95200" y="0"/>
                  </a:lnTo>
                  <a:close/>
                </a:path>
                <a:path extrusionOk="0" h="2688590" w="190500">
                  <a:moveTo>
                    <a:pt x="119736" y="42114"/>
                  </a:moveTo>
                  <a:lnTo>
                    <a:pt x="116393" y="42114"/>
                  </a:lnTo>
                  <a:lnTo>
                    <a:pt x="116393" y="120603"/>
                  </a:lnTo>
                  <a:lnTo>
                    <a:pt x="151070" y="180122"/>
                  </a:lnTo>
                  <a:lnTo>
                    <a:pt x="156665" y="186417"/>
                  </a:lnTo>
                  <a:lnTo>
                    <a:pt x="163982" y="189951"/>
                  </a:lnTo>
                  <a:lnTo>
                    <a:pt x="172089" y="190481"/>
                  </a:lnTo>
                  <a:lnTo>
                    <a:pt x="180054" y="187760"/>
                  </a:lnTo>
                  <a:lnTo>
                    <a:pt x="186341" y="182158"/>
                  </a:lnTo>
                  <a:lnTo>
                    <a:pt x="189871" y="174831"/>
                  </a:lnTo>
                  <a:lnTo>
                    <a:pt x="190400" y="166713"/>
                  </a:lnTo>
                  <a:lnTo>
                    <a:pt x="187682" y="158738"/>
                  </a:lnTo>
                  <a:lnTo>
                    <a:pt x="119736" y="42114"/>
                  </a:lnTo>
                  <a:close/>
                </a:path>
                <a:path extrusionOk="0" h="2688590" w="190500">
                  <a:moveTo>
                    <a:pt x="116393" y="42114"/>
                  </a:moveTo>
                  <a:lnTo>
                    <a:pt x="74007" y="42114"/>
                  </a:lnTo>
                  <a:lnTo>
                    <a:pt x="74007" y="120603"/>
                  </a:lnTo>
                  <a:lnTo>
                    <a:pt x="95200" y="84226"/>
                  </a:lnTo>
                  <a:lnTo>
                    <a:pt x="76893" y="52805"/>
                  </a:lnTo>
                  <a:lnTo>
                    <a:pt x="116393" y="52805"/>
                  </a:lnTo>
                  <a:lnTo>
                    <a:pt x="116393" y="42114"/>
                  </a:lnTo>
                  <a:close/>
                </a:path>
                <a:path extrusionOk="0" h="2688590" w="190500">
                  <a:moveTo>
                    <a:pt x="116393" y="52805"/>
                  </a:moveTo>
                  <a:lnTo>
                    <a:pt x="113506" y="52805"/>
                  </a:lnTo>
                  <a:lnTo>
                    <a:pt x="95200" y="84226"/>
                  </a:lnTo>
                  <a:lnTo>
                    <a:pt x="116393" y="120602"/>
                  </a:lnTo>
                  <a:lnTo>
                    <a:pt x="116393" y="52805"/>
                  </a:lnTo>
                  <a:close/>
                </a:path>
                <a:path extrusionOk="0" h="2688590" w="190500">
                  <a:moveTo>
                    <a:pt x="113506" y="52805"/>
                  </a:moveTo>
                  <a:lnTo>
                    <a:pt x="76893" y="52805"/>
                  </a:lnTo>
                  <a:lnTo>
                    <a:pt x="95200" y="84226"/>
                  </a:lnTo>
                  <a:lnTo>
                    <a:pt x="113506" y="52805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443" name="Google Shape;1443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43808" y="3360420"/>
              <a:ext cx="121920" cy="2496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4" name="Google Shape;1444;p117"/>
            <p:cNvSpPr/>
            <p:nvPr/>
          </p:nvSpPr>
          <p:spPr>
            <a:xfrm>
              <a:off x="3604927" y="3375884"/>
              <a:ext cx="0" cy="2459990"/>
            </a:xfrm>
            <a:custGeom>
              <a:rect b="b" l="l" r="r" t="t"/>
              <a:pathLst>
                <a:path extrusionOk="0" h="2459990" w="120000">
                  <a:moveTo>
                    <a:pt x="0" y="280915"/>
                  </a:moveTo>
                  <a:lnTo>
                    <a:pt x="0" y="2459805"/>
                  </a:lnTo>
                </a:path>
                <a:path extrusionOk="0" h="2459990" w="120000">
                  <a:moveTo>
                    <a:pt x="0" y="0"/>
                  </a:moveTo>
                  <a:lnTo>
                    <a:pt x="0" y="197595"/>
                  </a:lnTo>
                </a:path>
              </a:pathLst>
            </a:custGeom>
            <a:noFill/>
            <a:ln cap="flat" cmpd="sng" w="581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445" name="Google Shape;1445;p117"/>
          <p:cNvSpPr txBox="1"/>
          <p:nvPr/>
        </p:nvSpPr>
        <p:spPr>
          <a:xfrm>
            <a:off x="3537465" y="1839253"/>
            <a:ext cx="1244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0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Age &gt;= 38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Income &gt;= 60K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117"/>
          <p:cNvSpPr txBox="1"/>
          <p:nvPr/>
        </p:nvSpPr>
        <p:spPr>
          <a:xfrm>
            <a:off x="2139168" y="2044805"/>
            <a:ext cx="697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Age &lt; 38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7" name="Google Shape;1447;p117"/>
          <p:cNvGrpSpPr/>
          <p:nvPr/>
        </p:nvGrpSpPr>
        <p:grpSpPr>
          <a:xfrm>
            <a:off x="3241072" y="3079204"/>
            <a:ext cx="1712439" cy="82704"/>
            <a:chOff x="3565144" y="4652771"/>
            <a:chExt cx="1883664" cy="124968"/>
          </a:xfrm>
        </p:grpSpPr>
        <p:pic>
          <p:nvPicPr>
            <p:cNvPr id="1448" name="Google Shape;1448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65144" y="4652771"/>
              <a:ext cx="1883664" cy="124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9" name="Google Shape;1449;p117"/>
            <p:cNvSpPr/>
            <p:nvPr/>
          </p:nvSpPr>
          <p:spPr>
            <a:xfrm>
              <a:off x="3597570" y="4695367"/>
              <a:ext cx="1791335" cy="6985"/>
            </a:xfrm>
            <a:custGeom>
              <a:rect b="b" l="l" r="r" t="t"/>
              <a:pathLst>
                <a:path extrusionOk="0" h="6985" w="1791335">
                  <a:moveTo>
                    <a:pt x="0" y="0"/>
                  </a:moveTo>
                  <a:lnTo>
                    <a:pt x="1790724" y="6549"/>
                  </a:lnTo>
                </a:path>
              </a:pathLst>
            </a:custGeom>
            <a:noFill/>
            <a:ln cap="flat" cmpd="sng" w="5657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450" name="Google Shape;1450;p117"/>
          <p:cNvSpPr txBox="1"/>
          <p:nvPr/>
        </p:nvSpPr>
        <p:spPr>
          <a:xfrm>
            <a:off x="4902328" y="3303638"/>
            <a:ext cx="1130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4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Age &gt;= 38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Income &lt; 60K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117"/>
          <p:cNvSpPr txBox="1"/>
          <p:nvPr/>
        </p:nvSpPr>
        <p:spPr>
          <a:xfrm>
            <a:off x="781855" y="1935040"/>
            <a:ext cx="896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117"/>
          <p:cNvSpPr txBox="1"/>
          <p:nvPr/>
        </p:nvSpPr>
        <p:spPr>
          <a:xfrm>
            <a:off x="1040321" y="3187153"/>
            <a:ext cx="387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$40K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117"/>
          <p:cNvSpPr txBox="1"/>
          <p:nvPr/>
        </p:nvSpPr>
        <p:spPr>
          <a:xfrm>
            <a:off x="1038576" y="2469080"/>
            <a:ext cx="388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0" marR="12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…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$80K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4" name="Google Shape;1454;p117"/>
          <p:cNvGrpSpPr/>
          <p:nvPr/>
        </p:nvGrpSpPr>
        <p:grpSpPr>
          <a:xfrm>
            <a:off x="1498891" y="2231439"/>
            <a:ext cx="3431828" cy="1606169"/>
            <a:chOff x="1648764" y="3371773"/>
            <a:chExt cx="3774973" cy="2426970"/>
          </a:xfrm>
        </p:grpSpPr>
        <p:sp>
          <p:nvSpPr>
            <p:cNvPr id="1455" name="Google Shape;1455;p117"/>
            <p:cNvSpPr/>
            <p:nvPr/>
          </p:nvSpPr>
          <p:spPr>
            <a:xfrm>
              <a:off x="1648764" y="3371773"/>
              <a:ext cx="3740150" cy="2426970"/>
            </a:xfrm>
            <a:custGeom>
              <a:rect b="b" l="l" r="r" t="t"/>
              <a:pathLst>
                <a:path extrusionOk="0" h="2426970" w="3740150">
                  <a:moveTo>
                    <a:pt x="1936153" y="0"/>
                  </a:moveTo>
                  <a:lnTo>
                    <a:pt x="0" y="0"/>
                  </a:lnTo>
                  <a:lnTo>
                    <a:pt x="0" y="2394039"/>
                  </a:lnTo>
                  <a:lnTo>
                    <a:pt x="1936153" y="2394039"/>
                  </a:lnTo>
                  <a:lnTo>
                    <a:pt x="1936153" y="0"/>
                  </a:lnTo>
                  <a:close/>
                </a:path>
                <a:path extrusionOk="0" h="2426970" w="3740150">
                  <a:moveTo>
                    <a:pt x="3739527" y="1323594"/>
                  </a:moveTo>
                  <a:lnTo>
                    <a:pt x="1982558" y="1323594"/>
                  </a:lnTo>
                  <a:lnTo>
                    <a:pt x="1982558" y="2426411"/>
                  </a:lnTo>
                  <a:lnTo>
                    <a:pt x="3739527" y="2426411"/>
                  </a:lnTo>
                  <a:lnTo>
                    <a:pt x="3739527" y="1323594"/>
                  </a:lnTo>
                  <a:close/>
                </a:path>
              </a:pathLst>
            </a:custGeom>
            <a:solidFill>
              <a:srgbClr val="FEBB9C">
                <a:alpha val="325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56" name="Google Shape;1456;p117"/>
            <p:cNvSpPr/>
            <p:nvPr/>
          </p:nvSpPr>
          <p:spPr>
            <a:xfrm>
              <a:off x="3623589" y="3402394"/>
              <a:ext cx="1757045" cy="1263650"/>
            </a:xfrm>
            <a:custGeom>
              <a:rect b="b" l="l" r="r" t="t"/>
              <a:pathLst>
                <a:path extrusionOk="0" h="1263650" w="1757045">
                  <a:moveTo>
                    <a:pt x="1756968" y="0"/>
                  </a:moveTo>
                  <a:lnTo>
                    <a:pt x="0" y="0"/>
                  </a:lnTo>
                  <a:lnTo>
                    <a:pt x="0" y="1263614"/>
                  </a:lnTo>
                  <a:lnTo>
                    <a:pt x="1756968" y="1263614"/>
                  </a:lnTo>
                  <a:lnTo>
                    <a:pt x="1756968" y="0"/>
                  </a:lnTo>
                  <a:close/>
                </a:path>
              </a:pathLst>
            </a:custGeom>
            <a:solidFill>
              <a:srgbClr val="D7FC84">
                <a:alpha val="325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57" name="Google Shape;1457;p117"/>
            <p:cNvSpPr/>
            <p:nvPr/>
          </p:nvSpPr>
          <p:spPr>
            <a:xfrm>
              <a:off x="2326145" y="420674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1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1" y="83319"/>
                  </a:lnTo>
                  <a:lnTo>
                    <a:pt x="240811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58" name="Google Shape;1458;p117"/>
            <p:cNvSpPr/>
            <p:nvPr/>
          </p:nvSpPr>
          <p:spPr>
            <a:xfrm>
              <a:off x="2326145" y="420674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59" name="Google Shape;1459;p117"/>
            <p:cNvSpPr/>
            <p:nvPr/>
          </p:nvSpPr>
          <p:spPr>
            <a:xfrm>
              <a:off x="1739912" y="356358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60" name="Google Shape;1460;p117"/>
            <p:cNvSpPr/>
            <p:nvPr/>
          </p:nvSpPr>
          <p:spPr>
            <a:xfrm>
              <a:off x="1739912" y="356358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61" name="Google Shape;1461;p117"/>
            <p:cNvSpPr/>
            <p:nvPr/>
          </p:nvSpPr>
          <p:spPr>
            <a:xfrm>
              <a:off x="3415579" y="357348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1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1" y="83319"/>
                  </a:lnTo>
                  <a:lnTo>
                    <a:pt x="240811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62" name="Google Shape;1462;p117"/>
            <p:cNvSpPr/>
            <p:nvPr/>
          </p:nvSpPr>
          <p:spPr>
            <a:xfrm>
              <a:off x="3415579" y="3573480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63" name="Google Shape;1463;p117"/>
            <p:cNvSpPr/>
            <p:nvPr/>
          </p:nvSpPr>
          <p:spPr>
            <a:xfrm>
              <a:off x="2758434" y="3753623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64" name="Google Shape;1464;p117"/>
            <p:cNvSpPr/>
            <p:nvPr/>
          </p:nvSpPr>
          <p:spPr>
            <a:xfrm>
              <a:off x="2758434" y="3753623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65" name="Google Shape;1465;p117"/>
            <p:cNvSpPr/>
            <p:nvPr/>
          </p:nvSpPr>
          <p:spPr>
            <a:xfrm>
              <a:off x="2790944" y="420612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240812" y="0"/>
                  </a:moveTo>
                  <a:lnTo>
                    <a:pt x="0" y="0"/>
                  </a:lnTo>
                  <a:lnTo>
                    <a:pt x="0" y="83319"/>
                  </a:lnTo>
                  <a:lnTo>
                    <a:pt x="240812" y="83319"/>
                  </a:lnTo>
                  <a:lnTo>
                    <a:pt x="240812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66" name="Google Shape;1466;p117"/>
            <p:cNvSpPr/>
            <p:nvPr/>
          </p:nvSpPr>
          <p:spPr>
            <a:xfrm>
              <a:off x="2790944" y="4206128"/>
              <a:ext cx="241300" cy="83820"/>
            </a:xfrm>
            <a:custGeom>
              <a:rect b="b" l="l" r="r" t="t"/>
              <a:pathLst>
                <a:path extrusionOk="0" h="83820" w="241300">
                  <a:moveTo>
                    <a:pt x="0" y="0"/>
                  </a:moveTo>
                  <a:lnTo>
                    <a:pt x="240811" y="0"/>
                  </a:lnTo>
                  <a:lnTo>
                    <a:pt x="240811" y="83319"/>
                  </a:lnTo>
                  <a:lnTo>
                    <a:pt x="0" y="833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67" name="Google Shape;1467;p117"/>
            <p:cNvSpPr/>
            <p:nvPr/>
          </p:nvSpPr>
          <p:spPr>
            <a:xfrm>
              <a:off x="3097212" y="476122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26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300" y="0"/>
                  </a:lnTo>
                  <a:lnTo>
                    <a:pt x="91300" y="91440"/>
                  </a:lnTo>
                  <a:lnTo>
                    <a:pt x="0" y="91440"/>
                  </a:lnTo>
                  <a:lnTo>
                    <a:pt x="0" y="146050"/>
                  </a:lnTo>
                  <a:lnTo>
                    <a:pt x="91300" y="146050"/>
                  </a:lnTo>
                  <a:lnTo>
                    <a:pt x="91300" y="236220"/>
                  </a:lnTo>
                  <a:lnTo>
                    <a:pt x="133426" y="236220"/>
                  </a:lnTo>
                  <a:lnTo>
                    <a:pt x="133426" y="146050"/>
                  </a:lnTo>
                  <a:lnTo>
                    <a:pt x="224726" y="146050"/>
                  </a:lnTo>
                  <a:lnTo>
                    <a:pt x="224726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68" name="Google Shape;1468;p117"/>
            <p:cNvSpPr/>
            <p:nvPr/>
          </p:nvSpPr>
          <p:spPr>
            <a:xfrm>
              <a:off x="3097224" y="4761511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69" name="Google Shape;1469;p117"/>
            <p:cNvSpPr/>
            <p:nvPr/>
          </p:nvSpPr>
          <p:spPr>
            <a:xfrm>
              <a:off x="2576233" y="477138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70" name="Google Shape;1470;p117"/>
            <p:cNvSpPr/>
            <p:nvPr/>
          </p:nvSpPr>
          <p:spPr>
            <a:xfrm>
              <a:off x="2576239" y="477143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71" name="Google Shape;1471;p117"/>
            <p:cNvSpPr/>
            <p:nvPr/>
          </p:nvSpPr>
          <p:spPr>
            <a:xfrm>
              <a:off x="2162645" y="546988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72" name="Google Shape;1472;p117"/>
            <p:cNvSpPr/>
            <p:nvPr/>
          </p:nvSpPr>
          <p:spPr>
            <a:xfrm>
              <a:off x="2162647" y="546967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73" name="Google Shape;1473;p117"/>
            <p:cNvSpPr/>
            <p:nvPr/>
          </p:nvSpPr>
          <p:spPr>
            <a:xfrm>
              <a:off x="4169411" y="5517633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7" y="0"/>
                  </a:moveTo>
                  <a:lnTo>
                    <a:pt x="0" y="0"/>
                  </a:lnTo>
                  <a:lnTo>
                    <a:pt x="0" y="77181"/>
                  </a:lnTo>
                  <a:lnTo>
                    <a:pt x="210737" y="77181"/>
                  </a:lnTo>
                  <a:lnTo>
                    <a:pt x="21073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74" name="Google Shape;1474;p117"/>
            <p:cNvSpPr/>
            <p:nvPr/>
          </p:nvSpPr>
          <p:spPr>
            <a:xfrm>
              <a:off x="4169411" y="5517633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75" name="Google Shape;1475;p117"/>
            <p:cNvSpPr/>
            <p:nvPr/>
          </p:nvSpPr>
          <p:spPr>
            <a:xfrm>
              <a:off x="3656391" y="4921859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8" y="0"/>
                  </a:moveTo>
                  <a:lnTo>
                    <a:pt x="0" y="0"/>
                  </a:lnTo>
                  <a:lnTo>
                    <a:pt x="0" y="77181"/>
                  </a:lnTo>
                  <a:lnTo>
                    <a:pt x="210738" y="77181"/>
                  </a:lnTo>
                  <a:lnTo>
                    <a:pt x="210738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76" name="Google Shape;1476;p117"/>
            <p:cNvSpPr/>
            <p:nvPr/>
          </p:nvSpPr>
          <p:spPr>
            <a:xfrm>
              <a:off x="3656391" y="4921859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77" name="Google Shape;1477;p117"/>
            <p:cNvSpPr/>
            <p:nvPr/>
          </p:nvSpPr>
          <p:spPr>
            <a:xfrm>
              <a:off x="5122787" y="4931022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8" y="0"/>
                  </a:moveTo>
                  <a:lnTo>
                    <a:pt x="0" y="0"/>
                  </a:lnTo>
                  <a:lnTo>
                    <a:pt x="0" y="77182"/>
                  </a:lnTo>
                  <a:lnTo>
                    <a:pt x="210738" y="77182"/>
                  </a:lnTo>
                  <a:lnTo>
                    <a:pt x="210738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78" name="Google Shape;1478;p117"/>
            <p:cNvSpPr/>
            <p:nvPr/>
          </p:nvSpPr>
          <p:spPr>
            <a:xfrm>
              <a:off x="5122787" y="4931022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79" name="Google Shape;1479;p117"/>
            <p:cNvSpPr/>
            <p:nvPr/>
          </p:nvSpPr>
          <p:spPr>
            <a:xfrm>
              <a:off x="4547713" y="5097894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210737" y="0"/>
                  </a:moveTo>
                  <a:lnTo>
                    <a:pt x="0" y="0"/>
                  </a:lnTo>
                  <a:lnTo>
                    <a:pt x="0" y="77182"/>
                  </a:lnTo>
                  <a:lnTo>
                    <a:pt x="210737" y="77182"/>
                  </a:lnTo>
                  <a:lnTo>
                    <a:pt x="21073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80" name="Google Shape;1480;p117"/>
            <p:cNvSpPr/>
            <p:nvPr/>
          </p:nvSpPr>
          <p:spPr>
            <a:xfrm>
              <a:off x="4547713" y="5097894"/>
              <a:ext cx="210820" cy="77470"/>
            </a:xfrm>
            <a:custGeom>
              <a:rect b="b" l="l" r="r" t="t"/>
              <a:pathLst>
                <a:path extrusionOk="0" h="77470" w="210820">
                  <a:moveTo>
                    <a:pt x="0" y="0"/>
                  </a:moveTo>
                  <a:lnTo>
                    <a:pt x="210737" y="0"/>
                  </a:lnTo>
                  <a:lnTo>
                    <a:pt x="210737" y="77182"/>
                  </a:lnTo>
                  <a:lnTo>
                    <a:pt x="0" y="77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81" name="Google Shape;1481;p117"/>
            <p:cNvSpPr/>
            <p:nvPr/>
          </p:nvSpPr>
          <p:spPr>
            <a:xfrm>
              <a:off x="3821188" y="39649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26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300" y="0"/>
                  </a:lnTo>
                  <a:lnTo>
                    <a:pt x="91300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300" y="144780"/>
                  </a:lnTo>
                  <a:lnTo>
                    <a:pt x="91300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26" y="144780"/>
                  </a:lnTo>
                  <a:lnTo>
                    <a:pt x="224726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82" name="Google Shape;1482;p117"/>
            <p:cNvSpPr/>
            <p:nvPr/>
          </p:nvSpPr>
          <p:spPr>
            <a:xfrm>
              <a:off x="3821198" y="396459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83" name="Google Shape;1483;p117"/>
            <p:cNvSpPr/>
            <p:nvPr/>
          </p:nvSpPr>
          <p:spPr>
            <a:xfrm>
              <a:off x="5198948" y="36347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13" y="91440"/>
                  </a:lnTo>
                  <a:lnTo>
                    <a:pt x="133413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13" y="236220"/>
                  </a:lnTo>
                  <a:lnTo>
                    <a:pt x="133413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84" name="Google Shape;1484;p117"/>
            <p:cNvSpPr/>
            <p:nvPr/>
          </p:nvSpPr>
          <p:spPr>
            <a:xfrm>
              <a:off x="5198948" y="3634430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85" name="Google Shape;1485;p117"/>
            <p:cNvSpPr/>
            <p:nvPr/>
          </p:nvSpPr>
          <p:spPr>
            <a:xfrm>
              <a:off x="4677956" y="364489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86" name="Google Shape;1486;p117"/>
            <p:cNvSpPr/>
            <p:nvPr/>
          </p:nvSpPr>
          <p:spPr>
            <a:xfrm>
              <a:off x="4677962" y="3644355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87" name="Google Shape;1487;p117"/>
            <p:cNvSpPr/>
            <p:nvPr/>
          </p:nvSpPr>
          <p:spPr>
            <a:xfrm>
              <a:off x="4668317" y="3964939"/>
              <a:ext cx="224789" cy="236220"/>
            </a:xfrm>
            <a:custGeom>
              <a:rect b="b" l="l" r="r" t="t"/>
              <a:pathLst>
                <a:path extrusionOk="0" h="236220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4780"/>
                  </a:lnTo>
                  <a:lnTo>
                    <a:pt x="91287" y="144780"/>
                  </a:lnTo>
                  <a:lnTo>
                    <a:pt x="91287" y="236220"/>
                  </a:lnTo>
                  <a:lnTo>
                    <a:pt x="133426" y="236220"/>
                  </a:lnTo>
                  <a:lnTo>
                    <a:pt x="133426" y="144780"/>
                  </a:lnTo>
                  <a:lnTo>
                    <a:pt x="224713" y="14478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88" name="Google Shape;1488;p117"/>
            <p:cNvSpPr/>
            <p:nvPr/>
          </p:nvSpPr>
          <p:spPr>
            <a:xfrm>
              <a:off x="4668320" y="3964597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89" name="Google Shape;1489;p117"/>
            <p:cNvSpPr/>
            <p:nvPr/>
          </p:nvSpPr>
          <p:spPr>
            <a:xfrm>
              <a:off x="4264368" y="4342129"/>
              <a:ext cx="224789" cy="237489"/>
            </a:xfrm>
            <a:custGeom>
              <a:rect b="b" l="l" r="r" t="t"/>
              <a:pathLst>
                <a:path extrusionOk="0" h="237489" w="224789">
                  <a:moveTo>
                    <a:pt x="224713" y="91440"/>
                  </a:moveTo>
                  <a:lnTo>
                    <a:pt x="133426" y="91440"/>
                  </a:lnTo>
                  <a:lnTo>
                    <a:pt x="133426" y="0"/>
                  </a:lnTo>
                  <a:lnTo>
                    <a:pt x="91287" y="0"/>
                  </a:lnTo>
                  <a:lnTo>
                    <a:pt x="91287" y="91440"/>
                  </a:lnTo>
                  <a:lnTo>
                    <a:pt x="0" y="91440"/>
                  </a:lnTo>
                  <a:lnTo>
                    <a:pt x="0" y="146050"/>
                  </a:lnTo>
                  <a:lnTo>
                    <a:pt x="91287" y="146050"/>
                  </a:lnTo>
                  <a:lnTo>
                    <a:pt x="91287" y="237490"/>
                  </a:lnTo>
                  <a:lnTo>
                    <a:pt x="133426" y="237490"/>
                  </a:lnTo>
                  <a:lnTo>
                    <a:pt x="133426" y="146050"/>
                  </a:lnTo>
                  <a:lnTo>
                    <a:pt x="224713" y="146050"/>
                  </a:lnTo>
                  <a:lnTo>
                    <a:pt x="224713" y="9144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90" name="Google Shape;1490;p117"/>
            <p:cNvSpPr/>
            <p:nvPr/>
          </p:nvSpPr>
          <p:spPr>
            <a:xfrm>
              <a:off x="4264371" y="4342596"/>
              <a:ext cx="224789" cy="236854"/>
            </a:xfrm>
            <a:custGeom>
              <a:rect b="b" l="l" r="r" t="t"/>
              <a:pathLst>
                <a:path extrusionOk="0" h="236854" w="224789">
                  <a:moveTo>
                    <a:pt x="0" y="91405"/>
                  </a:moveTo>
                  <a:lnTo>
                    <a:pt x="91291" y="91405"/>
                  </a:lnTo>
                  <a:lnTo>
                    <a:pt x="91291" y="0"/>
                  </a:lnTo>
                  <a:lnTo>
                    <a:pt x="133425" y="0"/>
                  </a:lnTo>
                  <a:lnTo>
                    <a:pt x="133425" y="91405"/>
                  </a:lnTo>
                  <a:lnTo>
                    <a:pt x="224716" y="91405"/>
                  </a:lnTo>
                  <a:lnTo>
                    <a:pt x="224716" y="145139"/>
                  </a:lnTo>
                  <a:lnTo>
                    <a:pt x="133425" y="145139"/>
                  </a:lnTo>
                  <a:lnTo>
                    <a:pt x="133425" y="236544"/>
                  </a:lnTo>
                  <a:lnTo>
                    <a:pt x="91291" y="236544"/>
                  </a:lnTo>
                  <a:lnTo>
                    <a:pt x="91291" y="145139"/>
                  </a:lnTo>
                  <a:lnTo>
                    <a:pt x="0" y="145139"/>
                  </a:lnTo>
                  <a:lnTo>
                    <a:pt x="0" y="91405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491" name="Google Shape;1491;p117"/>
          <p:cNvSpPr txBox="1"/>
          <p:nvPr/>
        </p:nvSpPr>
        <p:spPr>
          <a:xfrm>
            <a:off x="1122739" y="3677995"/>
            <a:ext cx="29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17"/>
          <p:cNvSpPr txBox="1"/>
          <p:nvPr/>
        </p:nvSpPr>
        <p:spPr>
          <a:xfrm>
            <a:off x="5018045" y="3724729"/>
            <a:ext cx="46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46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17"/>
          <p:cNvSpPr txBox="1"/>
          <p:nvPr/>
        </p:nvSpPr>
        <p:spPr>
          <a:xfrm>
            <a:off x="1529305" y="3859530"/>
            <a:ext cx="117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17"/>
          <p:cNvSpPr txBox="1"/>
          <p:nvPr/>
        </p:nvSpPr>
        <p:spPr>
          <a:xfrm>
            <a:off x="1989593" y="3859530"/>
            <a:ext cx="190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17"/>
          <p:cNvSpPr txBox="1"/>
          <p:nvPr/>
        </p:nvSpPr>
        <p:spPr>
          <a:xfrm>
            <a:off x="2425136" y="3859530"/>
            <a:ext cx="20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20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117"/>
          <p:cNvSpPr txBox="1"/>
          <p:nvPr/>
        </p:nvSpPr>
        <p:spPr>
          <a:xfrm>
            <a:off x="2876088" y="3859530"/>
            <a:ext cx="206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30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117"/>
          <p:cNvSpPr txBox="1"/>
          <p:nvPr/>
        </p:nvSpPr>
        <p:spPr>
          <a:xfrm>
            <a:off x="3326572" y="3859530"/>
            <a:ext cx="211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40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117"/>
          <p:cNvSpPr txBox="1"/>
          <p:nvPr/>
        </p:nvSpPr>
        <p:spPr>
          <a:xfrm>
            <a:off x="3786863" y="3859530"/>
            <a:ext cx="130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…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history explained</a:t>
            </a:r>
            <a:endParaRPr/>
          </a:p>
        </p:txBody>
      </p:sp>
      <p:sp>
        <p:nvSpPr>
          <p:cNvPr id="376" name="Google Shape;376;p64"/>
          <p:cNvSpPr txBox="1"/>
          <p:nvPr/>
        </p:nvSpPr>
        <p:spPr>
          <a:xfrm>
            <a:off x="5454160" y="1280209"/>
            <a:ext cx="1856400" cy="525600"/>
          </a:xfrm>
          <a:prstGeom prst="rect">
            <a:avLst/>
          </a:prstGeom>
          <a:solidFill>
            <a:srgbClr val="B0007E"/>
          </a:solidFill>
          <a:ln cap="flat" cmpd="sng" w="18850">
            <a:solidFill>
              <a:srgbClr val="800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Credit History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4"/>
          <p:cNvSpPr txBox="1"/>
          <p:nvPr/>
        </p:nvSpPr>
        <p:spPr>
          <a:xfrm>
            <a:off x="5454160" y="2039093"/>
            <a:ext cx="1856400" cy="525900"/>
          </a:xfrm>
          <a:prstGeom prst="rect">
            <a:avLst/>
          </a:prstGeom>
          <a:solidFill>
            <a:srgbClr val="118CC4"/>
          </a:solidFill>
          <a:ln cap="flat" cmpd="sng" w="18850">
            <a:solidFill>
              <a:srgbClr val="0965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000">
            <a:spAutoFit/>
          </a:bodyPr>
          <a:lstStyle/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4"/>
          <p:cNvSpPr txBox="1"/>
          <p:nvPr/>
        </p:nvSpPr>
        <p:spPr>
          <a:xfrm>
            <a:off x="5454160" y="2799387"/>
            <a:ext cx="1856400" cy="526500"/>
          </a:xfrm>
          <a:prstGeom prst="rect">
            <a:avLst/>
          </a:prstGeom>
          <a:solidFill>
            <a:srgbClr val="85BD05"/>
          </a:solidFill>
          <a:ln cap="flat" cmpd="sng" w="18850">
            <a:solidFill>
              <a:srgbClr val="608A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525">
            <a:spAutoFit/>
          </a:bodyPr>
          <a:lstStyle/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4"/>
          <p:cNvSpPr txBox="1"/>
          <p:nvPr/>
        </p:nvSpPr>
        <p:spPr>
          <a:xfrm>
            <a:off x="5454159" y="3559684"/>
            <a:ext cx="1856400" cy="528300"/>
          </a:xfrm>
          <a:prstGeom prst="rect">
            <a:avLst/>
          </a:prstGeom>
          <a:solidFill>
            <a:srgbClr val="FF5500"/>
          </a:solidFill>
          <a:ln cap="flat" cmpd="sng" w="18850">
            <a:solidFill>
              <a:srgbClr val="C03F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650">
            <a:spAutoFit/>
          </a:bodyPr>
          <a:lstStyle/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Personal Info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4"/>
          <p:cNvSpPr/>
          <p:nvPr/>
        </p:nvSpPr>
        <p:spPr>
          <a:xfrm>
            <a:off x="3454270" y="2255323"/>
            <a:ext cx="1862843" cy="93456"/>
          </a:xfrm>
          <a:custGeom>
            <a:rect b="b" l="l" r="r" t="t"/>
            <a:pathLst>
              <a:path extrusionOk="0" h="92075" w="1637664">
                <a:moveTo>
                  <a:pt x="1545460" y="30650"/>
                </a:moveTo>
                <a:lnTo>
                  <a:pt x="1545460" y="91950"/>
                </a:lnTo>
                <a:lnTo>
                  <a:pt x="1606684" y="61300"/>
                </a:lnTo>
                <a:lnTo>
                  <a:pt x="1560766" y="61300"/>
                </a:lnTo>
                <a:lnTo>
                  <a:pt x="1560766" y="30650"/>
                </a:lnTo>
                <a:lnTo>
                  <a:pt x="1545460" y="30650"/>
                </a:lnTo>
                <a:close/>
              </a:path>
              <a:path extrusionOk="0" h="92075" w="1637664">
                <a:moveTo>
                  <a:pt x="0" y="30648"/>
                </a:moveTo>
                <a:lnTo>
                  <a:pt x="0" y="61300"/>
                </a:lnTo>
                <a:lnTo>
                  <a:pt x="1545460" y="61300"/>
                </a:lnTo>
                <a:lnTo>
                  <a:pt x="1545460" y="30650"/>
                </a:lnTo>
                <a:lnTo>
                  <a:pt x="0" y="30648"/>
                </a:lnTo>
                <a:close/>
              </a:path>
              <a:path extrusionOk="0" h="92075" w="1637664">
                <a:moveTo>
                  <a:pt x="1545460" y="0"/>
                </a:moveTo>
                <a:lnTo>
                  <a:pt x="1545460" y="30650"/>
                </a:lnTo>
                <a:lnTo>
                  <a:pt x="1560766" y="30650"/>
                </a:lnTo>
                <a:lnTo>
                  <a:pt x="1560766" y="61300"/>
                </a:lnTo>
                <a:lnTo>
                  <a:pt x="1606684" y="61300"/>
                </a:lnTo>
                <a:lnTo>
                  <a:pt x="1637296" y="45975"/>
                </a:lnTo>
                <a:lnTo>
                  <a:pt x="1545460" y="0"/>
                </a:lnTo>
                <a:close/>
              </a:path>
            </a:pathLst>
          </a:custGeom>
          <a:solidFill>
            <a:srgbClr val="B0007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81" name="Google Shape;381;p64"/>
          <p:cNvSpPr txBox="1"/>
          <p:nvPr/>
        </p:nvSpPr>
        <p:spPr>
          <a:xfrm>
            <a:off x="1066435" y="2165309"/>
            <a:ext cx="2008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What’s my income?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1066435" y="2553657"/>
            <a:ext cx="1435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$80K per year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Decision trees vs logistic regression: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graphicFrame>
        <p:nvGraphicFramePr>
          <p:cNvPr id="1509" name="Google Shape;1509;p119"/>
          <p:cNvGraphicFramePr/>
          <p:nvPr/>
        </p:nvGraphicFramePr>
        <p:xfrm>
          <a:off x="919627" y="15307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773525"/>
                <a:gridCol w="712925"/>
                <a:gridCol w="712925"/>
              </a:tblGrid>
              <a:tr h="31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9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Value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90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25400" lvl="0" marL="50800" marR="38100" rtl="0" algn="l">
                        <a:lnSpc>
                          <a:spcPct val="107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 Learned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2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17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</a:t>
                      </a:r>
                      <a:r>
                        <a:rPr baseline="-25000"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(x)</a:t>
                      </a:r>
                      <a:endParaRPr i="1" sz="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597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i="1" sz="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597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397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0.22</a:t>
                      </a:r>
                      <a:endParaRPr i="1" sz="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597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  <a:tr h="17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</a:t>
                      </a:r>
                      <a:r>
                        <a:rPr baseline="-25000"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(x)</a:t>
                      </a:r>
                      <a:endParaRPr i="1" sz="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55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x[1]</a:t>
                      </a:r>
                      <a:endParaRPr i="1" sz="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55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524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1.12</a:t>
                      </a:r>
                      <a:endParaRPr i="1" sz="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55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7EC"/>
                    </a:solidFill>
                  </a:tcPr>
                </a:tc>
              </a:tr>
              <a:tr h="17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</a:t>
                      </a:r>
                      <a:r>
                        <a:rPr baseline="-25000"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(x)</a:t>
                      </a:r>
                      <a:endParaRPr i="1" sz="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x[2]</a:t>
                      </a:r>
                      <a:endParaRPr i="1" sz="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-1.07</a:t>
                      </a:r>
                      <a:endParaRPr i="1" sz="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CBD8"/>
                    </a:solidFill>
                  </a:tcPr>
                </a:tc>
              </a:tr>
            </a:tbl>
          </a:graphicData>
        </a:graphic>
      </p:graphicFrame>
      <p:sp>
        <p:nvSpPr>
          <p:cNvPr id="1510" name="Google Shape;1510;p119"/>
          <p:cNvSpPr/>
          <p:nvPr/>
        </p:nvSpPr>
        <p:spPr>
          <a:xfrm>
            <a:off x="3852655" y="2970000"/>
            <a:ext cx="1086612" cy="695158"/>
          </a:xfrm>
          <a:custGeom>
            <a:rect b="b" l="l" r="r" t="t"/>
            <a:pathLst>
              <a:path extrusionOk="0" h="835025" w="584200">
                <a:moveTo>
                  <a:pt x="291994" y="0"/>
                </a:moveTo>
                <a:lnTo>
                  <a:pt x="291994" y="208659"/>
                </a:lnTo>
                <a:lnTo>
                  <a:pt x="0" y="208659"/>
                </a:lnTo>
                <a:lnTo>
                  <a:pt x="0" y="625977"/>
                </a:lnTo>
                <a:lnTo>
                  <a:pt x="291994" y="625977"/>
                </a:lnTo>
                <a:lnTo>
                  <a:pt x="291994" y="834636"/>
                </a:lnTo>
                <a:lnTo>
                  <a:pt x="583987" y="417318"/>
                </a:lnTo>
                <a:lnTo>
                  <a:pt x="291994" y="0"/>
                </a:lnTo>
                <a:close/>
              </a:path>
            </a:pathLst>
          </a:custGeom>
          <a:solidFill>
            <a:srgbClr val="118C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11" name="Google Shape;1511;p119"/>
          <p:cNvSpPr/>
          <p:nvPr/>
        </p:nvSpPr>
        <p:spPr>
          <a:xfrm>
            <a:off x="3852655" y="2970000"/>
            <a:ext cx="1086612" cy="695158"/>
          </a:xfrm>
          <a:custGeom>
            <a:rect b="b" l="l" r="r" t="t"/>
            <a:pathLst>
              <a:path extrusionOk="0" h="835025" w="584200">
                <a:moveTo>
                  <a:pt x="0" y="208659"/>
                </a:moveTo>
                <a:lnTo>
                  <a:pt x="291994" y="208659"/>
                </a:lnTo>
                <a:lnTo>
                  <a:pt x="291994" y="0"/>
                </a:lnTo>
                <a:lnTo>
                  <a:pt x="583988" y="417318"/>
                </a:lnTo>
                <a:lnTo>
                  <a:pt x="291994" y="834636"/>
                </a:lnTo>
                <a:lnTo>
                  <a:pt x="291994" y="625977"/>
                </a:lnTo>
                <a:lnTo>
                  <a:pt x="0" y="625977"/>
                </a:lnTo>
                <a:lnTo>
                  <a:pt x="0" y="208659"/>
                </a:lnTo>
                <a:close/>
              </a:path>
            </a:pathLst>
          </a:custGeom>
          <a:noFill/>
          <a:ln cap="flat" cmpd="sng" w="18825">
            <a:solidFill>
              <a:srgbClr val="0965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12" name="Google Shape;151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7317" y="2683291"/>
            <a:ext cx="2420370" cy="158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825" y="2669068"/>
            <a:ext cx="2199375" cy="157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decision boundaries</a:t>
            </a:r>
            <a:endParaRPr/>
          </a:p>
        </p:txBody>
      </p:sp>
      <p:pic>
        <p:nvPicPr>
          <p:cNvPr id="1519" name="Google Shape;1519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250" y="3291344"/>
            <a:ext cx="1642250" cy="1367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120"/>
          <p:cNvSpPr txBox="1"/>
          <p:nvPr/>
        </p:nvSpPr>
        <p:spPr>
          <a:xfrm>
            <a:off x="3720310" y="3133399"/>
            <a:ext cx="15561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Degree 2 features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1" name="Google Shape;1521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7953" y="3291344"/>
            <a:ext cx="1642250" cy="1367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20"/>
          <p:cNvSpPr/>
          <p:nvPr/>
        </p:nvSpPr>
        <p:spPr>
          <a:xfrm>
            <a:off x="843342" y="2912084"/>
            <a:ext cx="6679248" cy="0"/>
          </a:xfrm>
          <a:custGeom>
            <a:rect b="b" l="l" r="r" t="t"/>
            <a:pathLst>
              <a:path extrusionOk="0" h="120000" w="6921500">
                <a:moveTo>
                  <a:pt x="0" y="0"/>
                </a:moveTo>
                <a:lnTo>
                  <a:pt x="6920889" y="0"/>
                </a:lnTo>
              </a:path>
            </a:pathLst>
          </a:custGeom>
          <a:noFill/>
          <a:ln cap="flat" cmpd="sng" w="28275">
            <a:solidFill>
              <a:srgbClr val="B000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23" name="Google Shape;1523;p120"/>
          <p:cNvSpPr txBox="1"/>
          <p:nvPr/>
        </p:nvSpPr>
        <p:spPr>
          <a:xfrm>
            <a:off x="1201263" y="2895186"/>
            <a:ext cx="2056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Degree 1 features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4" name="Google Shape;1524;p120"/>
          <p:cNvGrpSpPr/>
          <p:nvPr/>
        </p:nvGrpSpPr>
        <p:grpSpPr>
          <a:xfrm>
            <a:off x="1161299" y="1491181"/>
            <a:ext cx="4869772" cy="1370394"/>
            <a:chOff x="1277386" y="2487220"/>
            <a:chExt cx="6940952" cy="1673457"/>
          </a:xfrm>
        </p:grpSpPr>
        <p:pic>
          <p:nvPicPr>
            <p:cNvPr id="1525" name="Google Shape;1525;p1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77386" y="2489018"/>
              <a:ext cx="2340848" cy="1671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6" name="Google Shape;1526;p1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77438" y="2489018"/>
              <a:ext cx="2340847" cy="1669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77491" y="2487220"/>
              <a:ext cx="2340847" cy="16716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8" name="Google Shape;1528;p120"/>
          <p:cNvSpPr txBox="1"/>
          <p:nvPr/>
        </p:nvSpPr>
        <p:spPr>
          <a:xfrm>
            <a:off x="1353663" y="1107250"/>
            <a:ext cx="5837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baseline="30000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9" name="Google Shape;1529;p1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94654" y="3290609"/>
            <a:ext cx="1642250" cy="1368766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20"/>
          <p:cNvSpPr txBox="1"/>
          <p:nvPr/>
        </p:nvSpPr>
        <p:spPr>
          <a:xfrm>
            <a:off x="6019454" y="3133399"/>
            <a:ext cx="1561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Degree 6 features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120"/>
          <p:cNvSpPr txBox="1"/>
          <p:nvPr/>
        </p:nvSpPr>
        <p:spPr>
          <a:xfrm>
            <a:off x="1353681" y="1356550"/>
            <a:ext cx="638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</a:rPr>
              <a:t>Depth 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120"/>
          <p:cNvSpPr txBox="1"/>
          <p:nvPr/>
        </p:nvSpPr>
        <p:spPr>
          <a:xfrm>
            <a:off x="3029731" y="1356550"/>
            <a:ext cx="638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</a:rPr>
              <a:t>Depth 3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120"/>
          <p:cNvSpPr txBox="1"/>
          <p:nvPr/>
        </p:nvSpPr>
        <p:spPr>
          <a:xfrm>
            <a:off x="4639524" y="1356550"/>
            <a:ext cx="712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B2728"/>
                </a:solidFill>
              </a:rPr>
              <a:t>Depth 10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can do now</a:t>
            </a:r>
            <a:endParaRPr/>
          </a:p>
        </p:txBody>
      </p:sp>
      <p:sp>
        <p:nvSpPr>
          <p:cNvPr id="1539" name="Google Shape;1539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Define a decision tree classifier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Interpret the output of a decision trees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Learn a decision tree classifier using greedy algorithm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Traverse a decision tree to make predictions</a:t>
            </a:r>
            <a:endParaRPr sz="20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Majority class predictions</a:t>
            </a:r>
            <a:endParaRPr sz="16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Tackle continuous and discrete features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(Weak) Classifiers Are Good</a:t>
            </a:r>
            <a:endParaRPr/>
          </a:p>
        </p:txBody>
      </p:sp>
      <p:pic>
        <p:nvPicPr>
          <p:cNvPr id="1550" name="Google Shape;155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25" y="1226900"/>
            <a:ext cx="7247949" cy="32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Classifier That’s Just Right</a:t>
            </a:r>
            <a:endParaRPr/>
          </a:p>
        </p:txBody>
      </p:sp>
      <p:pic>
        <p:nvPicPr>
          <p:cNvPr id="1556" name="Google Shape;155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837" y="1017725"/>
            <a:ext cx="5100325" cy="36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sp>
        <p:nvSpPr>
          <p:cNvPr id="1562" name="Google Shape;1562;p125"/>
          <p:cNvSpPr/>
          <p:nvPr/>
        </p:nvSpPr>
        <p:spPr>
          <a:xfrm>
            <a:off x="1659063" y="1513949"/>
            <a:ext cx="5825884" cy="483611"/>
          </a:xfrm>
          <a:custGeom>
            <a:rect b="b" l="l" r="r" t="t"/>
            <a:pathLst>
              <a:path extrusionOk="0" h="610235" w="6402070">
                <a:moveTo>
                  <a:pt x="6341118" y="0"/>
                </a:moveTo>
                <a:lnTo>
                  <a:pt x="60911" y="0"/>
                </a:lnTo>
                <a:lnTo>
                  <a:pt x="37202" y="4792"/>
                </a:lnTo>
                <a:lnTo>
                  <a:pt x="17840" y="17863"/>
                </a:lnTo>
                <a:lnTo>
                  <a:pt x="4786" y="37249"/>
                </a:lnTo>
                <a:lnTo>
                  <a:pt x="0" y="60987"/>
                </a:lnTo>
                <a:lnTo>
                  <a:pt x="0" y="548900"/>
                </a:lnTo>
                <a:lnTo>
                  <a:pt x="4786" y="572639"/>
                </a:lnTo>
                <a:lnTo>
                  <a:pt x="17840" y="592024"/>
                </a:lnTo>
                <a:lnTo>
                  <a:pt x="37202" y="605095"/>
                </a:lnTo>
                <a:lnTo>
                  <a:pt x="60911" y="609888"/>
                </a:lnTo>
                <a:lnTo>
                  <a:pt x="6341118" y="609888"/>
                </a:lnTo>
                <a:lnTo>
                  <a:pt x="6364828" y="605095"/>
                </a:lnTo>
                <a:lnTo>
                  <a:pt x="6384190" y="592024"/>
                </a:lnTo>
                <a:lnTo>
                  <a:pt x="6397243" y="572639"/>
                </a:lnTo>
                <a:lnTo>
                  <a:pt x="6402030" y="548900"/>
                </a:lnTo>
                <a:lnTo>
                  <a:pt x="6402030" y="60987"/>
                </a:lnTo>
                <a:lnTo>
                  <a:pt x="6397243" y="37249"/>
                </a:lnTo>
                <a:lnTo>
                  <a:pt x="6384190" y="17863"/>
                </a:lnTo>
                <a:lnTo>
                  <a:pt x="6364828" y="4792"/>
                </a:lnTo>
                <a:lnTo>
                  <a:pt x="6341118" y="0"/>
                </a:lnTo>
                <a:close/>
              </a:path>
            </a:pathLst>
          </a:custGeom>
          <a:solidFill>
            <a:srgbClr val="118C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63" name="Google Shape;1563;p125"/>
          <p:cNvSpPr txBox="1"/>
          <p:nvPr/>
        </p:nvSpPr>
        <p:spPr>
          <a:xfrm>
            <a:off x="2277581" y="1513473"/>
            <a:ext cx="4582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900">
            <a:spAutoFit/>
          </a:bodyPr>
          <a:lstStyle/>
          <a:p>
            <a:pPr indent="190500" lvl="0" marL="12700" marR="0" rtl="0" algn="l">
              <a:lnSpc>
                <a:spcPct val="11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“Can a set of weak learners be combined to create a stronger learner?” </a:t>
            </a:r>
            <a:r>
              <a:rPr i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Kearns and Valiant (1988)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4" name="Google Shape;1564;p125"/>
          <p:cNvGrpSpPr/>
          <p:nvPr/>
        </p:nvGrpSpPr>
        <p:grpSpPr>
          <a:xfrm>
            <a:off x="1659067" y="2027129"/>
            <a:ext cx="5820129" cy="2142644"/>
            <a:chOff x="1859965" y="3173083"/>
            <a:chExt cx="6402078" cy="2706726"/>
          </a:xfrm>
        </p:grpSpPr>
        <p:sp>
          <p:nvSpPr>
            <p:cNvPr id="1565" name="Google Shape;1565;p125"/>
            <p:cNvSpPr/>
            <p:nvPr/>
          </p:nvSpPr>
          <p:spPr>
            <a:xfrm>
              <a:off x="4923934" y="3173083"/>
              <a:ext cx="274320" cy="229235"/>
            </a:xfrm>
            <a:custGeom>
              <a:rect b="b" l="l" r="r" t="t"/>
              <a:pathLst>
                <a:path extrusionOk="0" h="229235" w="274320">
                  <a:moveTo>
                    <a:pt x="219285" y="0"/>
                  </a:moveTo>
                  <a:lnTo>
                    <a:pt x="54822" y="0"/>
                  </a:lnTo>
                  <a:lnTo>
                    <a:pt x="54822" y="114354"/>
                  </a:lnTo>
                  <a:lnTo>
                    <a:pt x="0" y="114354"/>
                  </a:lnTo>
                  <a:lnTo>
                    <a:pt x="137054" y="228707"/>
                  </a:lnTo>
                  <a:lnTo>
                    <a:pt x="274107" y="114354"/>
                  </a:lnTo>
                  <a:lnTo>
                    <a:pt x="219285" y="114354"/>
                  </a:lnTo>
                  <a:lnTo>
                    <a:pt x="219285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566" name="Google Shape;1566;p125"/>
            <p:cNvSpPr/>
            <p:nvPr/>
          </p:nvSpPr>
          <p:spPr>
            <a:xfrm>
              <a:off x="1859965" y="3439909"/>
              <a:ext cx="6402070" cy="876935"/>
            </a:xfrm>
            <a:custGeom>
              <a:rect b="b" l="l" r="r" t="t"/>
              <a:pathLst>
                <a:path extrusionOk="0" h="876935" w="6402070">
                  <a:moveTo>
                    <a:pt x="3338068" y="762368"/>
                  </a:moveTo>
                  <a:lnTo>
                    <a:pt x="3283254" y="762368"/>
                  </a:lnTo>
                  <a:lnTo>
                    <a:pt x="3283254" y="648017"/>
                  </a:lnTo>
                  <a:lnTo>
                    <a:pt x="3118789" y="648017"/>
                  </a:lnTo>
                  <a:lnTo>
                    <a:pt x="3118789" y="762368"/>
                  </a:lnTo>
                  <a:lnTo>
                    <a:pt x="3063964" y="762368"/>
                  </a:lnTo>
                  <a:lnTo>
                    <a:pt x="3201022" y="876719"/>
                  </a:lnTo>
                  <a:lnTo>
                    <a:pt x="3338068" y="762368"/>
                  </a:lnTo>
                  <a:close/>
                </a:path>
                <a:path extrusionOk="0" h="876935" w="6402070">
                  <a:moveTo>
                    <a:pt x="6402032" y="60998"/>
                  </a:moveTo>
                  <a:lnTo>
                    <a:pt x="6397244" y="37249"/>
                  </a:lnTo>
                  <a:lnTo>
                    <a:pt x="6384188" y="17868"/>
                  </a:lnTo>
                  <a:lnTo>
                    <a:pt x="6364833" y="4800"/>
                  </a:lnTo>
                  <a:lnTo>
                    <a:pt x="6341123" y="0"/>
                  </a:lnTo>
                  <a:lnTo>
                    <a:pt x="60909" y="0"/>
                  </a:lnTo>
                  <a:lnTo>
                    <a:pt x="37198" y="4800"/>
                  </a:lnTo>
                  <a:lnTo>
                    <a:pt x="17843" y="17868"/>
                  </a:lnTo>
                  <a:lnTo>
                    <a:pt x="4787" y="37249"/>
                  </a:lnTo>
                  <a:lnTo>
                    <a:pt x="0" y="60998"/>
                  </a:lnTo>
                  <a:lnTo>
                    <a:pt x="0" y="548906"/>
                  </a:lnTo>
                  <a:lnTo>
                    <a:pt x="4787" y="572643"/>
                  </a:lnTo>
                  <a:lnTo>
                    <a:pt x="17843" y="592035"/>
                  </a:lnTo>
                  <a:lnTo>
                    <a:pt x="37198" y="605104"/>
                  </a:lnTo>
                  <a:lnTo>
                    <a:pt x="60909" y="609892"/>
                  </a:lnTo>
                  <a:lnTo>
                    <a:pt x="6341123" y="609892"/>
                  </a:lnTo>
                  <a:lnTo>
                    <a:pt x="6364833" y="605104"/>
                  </a:lnTo>
                  <a:lnTo>
                    <a:pt x="6384188" y="592035"/>
                  </a:lnTo>
                  <a:lnTo>
                    <a:pt x="6397244" y="572643"/>
                  </a:lnTo>
                  <a:lnTo>
                    <a:pt x="6402032" y="548906"/>
                  </a:lnTo>
                  <a:lnTo>
                    <a:pt x="6402032" y="60998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567" name="Google Shape;1567;p125"/>
            <p:cNvSpPr/>
            <p:nvPr/>
          </p:nvSpPr>
          <p:spPr>
            <a:xfrm>
              <a:off x="1859965" y="4354740"/>
              <a:ext cx="6402070" cy="876935"/>
            </a:xfrm>
            <a:custGeom>
              <a:rect b="b" l="l" r="r" t="t"/>
              <a:pathLst>
                <a:path extrusionOk="0" h="876935" w="6402070">
                  <a:moveTo>
                    <a:pt x="3338068" y="762368"/>
                  </a:moveTo>
                  <a:lnTo>
                    <a:pt x="3283254" y="762368"/>
                  </a:lnTo>
                  <a:lnTo>
                    <a:pt x="3283254" y="648017"/>
                  </a:lnTo>
                  <a:lnTo>
                    <a:pt x="3118789" y="648017"/>
                  </a:lnTo>
                  <a:lnTo>
                    <a:pt x="3118789" y="762368"/>
                  </a:lnTo>
                  <a:lnTo>
                    <a:pt x="3063964" y="762368"/>
                  </a:lnTo>
                  <a:lnTo>
                    <a:pt x="3201022" y="876719"/>
                  </a:lnTo>
                  <a:lnTo>
                    <a:pt x="3338068" y="762368"/>
                  </a:lnTo>
                  <a:close/>
                </a:path>
                <a:path extrusionOk="0" h="876935" w="6402070">
                  <a:moveTo>
                    <a:pt x="6402032" y="60998"/>
                  </a:moveTo>
                  <a:lnTo>
                    <a:pt x="6397244" y="37261"/>
                  </a:lnTo>
                  <a:lnTo>
                    <a:pt x="6384188" y="17868"/>
                  </a:lnTo>
                  <a:lnTo>
                    <a:pt x="6364833" y="4800"/>
                  </a:lnTo>
                  <a:lnTo>
                    <a:pt x="6341123" y="0"/>
                  </a:lnTo>
                  <a:lnTo>
                    <a:pt x="60909" y="0"/>
                  </a:lnTo>
                  <a:lnTo>
                    <a:pt x="37198" y="4800"/>
                  </a:lnTo>
                  <a:lnTo>
                    <a:pt x="17843" y="17868"/>
                  </a:lnTo>
                  <a:lnTo>
                    <a:pt x="4787" y="37261"/>
                  </a:lnTo>
                  <a:lnTo>
                    <a:pt x="0" y="60998"/>
                  </a:lnTo>
                  <a:lnTo>
                    <a:pt x="0" y="548906"/>
                  </a:lnTo>
                  <a:lnTo>
                    <a:pt x="4787" y="572643"/>
                  </a:lnTo>
                  <a:lnTo>
                    <a:pt x="17843" y="592035"/>
                  </a:lnTo>
                  <a:lnTo>
                    <a:pt x="37198" y="605104"/>
                  </a:lnTo>
                  <a:lnTo>
                    <a:pt x="60909" y="609892"/>
                  </a:lnTo>
                  <a:lnTo>
                    <a:pt x="6341123" y="609892"/>
                  </a:lnTo>
                  <a:lnTo>
                    <a:pt x="6364833" y="605104"/>
                  </a:lnTo>
                  <a:lnTo>
                    <a:pt x="6384188" y="592035"/>
                  </a:lnTo>
                  <a:lnTo>
                    <a:pt x="6397244" y="572643"/>
                  </a:lnTo>
                  <a:lnTo>
                    <a:pt x="6402032" y="548906"/>
                  </a:lnTo>
                  <a:lnTo>
                    <a:pt x="6402032" y="60998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568" name="Google Shape;1568;p125"/>
            <p:cNvSpPr/>
            <p:nvPr/>
          </p:nvSpPr>
          <p:spPr>
            <a:xfrm>
              <a:off x="1859973" y="5269574"/>
              <a:ext cx="6402070" cy="610235"/>
            </a:xfrm>
            <a:custGeom>
              <a:rect b="b" l="l" r="r" t="t"/>
              <a:pathLst>
                <a:path extrusionOk="0" h="610235" w="6402070">
                  <a:moveTo>
                    <a:pt x="6341118" y="0"/>
                  </a:moveTo>
                  <a:lnTo>
                    <a:pt x="60911" y="0"/>
                  </a:lnTo>
                  <a:lnTo>
                    <a:pt x="37202" y="4792"/>
                  </a:lnTo>
                  <a:lnTo>
                    <a:pt x="17840" y="17862"/>
                  </a:lnTo>
                  <a:lnTo>
                    <a:pt x="4786" y="37248"/>
                  </a:lnTo>
                  <a:lnTo>
                    <a:pt x="0" y="60987"/>
                  </a:lnTo>
                  <a:lnTo>
                    <a:pt x="0" y="548899"/>
                  </a:lnTo>
                  <a:lnTo>
                    <a:pt x="4786" y="572638"/>
                  </a:lnTo>
                  <a:lnTo>
                    <a:pt x="17840" y="592024"/>
                  </a:lnTo>
                  <a:lnTo>
                    <a:pt x="37202" y="605094"/>
                  </a:lnTo>
                  <a:lnTo>
                    <a:pt x="60911" y="609887"/>
                  </a:lnTo>
                  <a:lnTo>
                    <a:pt x="6341118" y="609887"/>
                  </a:lnTo>
                  <a:lnTo>
                    <a:pt x="6364828" y="605094"/>
                  </a:lnTo>
                  <a:lnTo>
                    <a:pt x="6384190" y="592024"/>
                  </a:lnTo>
                  <a:lnTo>
                    <a:pt x="6397243" y="572638"/>
                  </a:lnTo>
                  <a:lnTo>
                    <a:pt x="6402030" y="548899"/>
                  </a:lnTo>
                  <a:lnTo>
                    <a:pt x="6402030" y="60987"/>
                  </a:lnTo>
                  <a:lnTo>
                    <a:pt x="6397243" y="37248"/>
                  </a:lnTo>
                  <a:lnTo>
                    <a:pt x="6384190" y="17862"/>
                  </a:lnTo>
                  <a:lnTo>
                    <a:pt x="6364828" y="4792"/>
                  </a:lnTo>
                  <a:lnTo>
                    <a:pt x="6341118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569" name="Google Shape;1569;p125"/>
          <p:cNvSpPr txBox="1"/>
          <p:nvPr/>
        </p:nvSpPr>
        <p:spPr>
          <a:xfrm>
            <a:off x="1803453" y="2251558"/>
            <a:ext cx="5533200" cy="18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Yes! </a:t>
            </a:r>
            <a:r>
              <a:rPr i="1"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Schapire (1990)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Boosting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Amazing impact:  </a:t>
            </a:r>
            <a:r>
              <a:rPr lang="en" sz="15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simple approach  </a:t>
            </a:r>
            <a:r>
              <a:rPr lang="en" sz="15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widely used in industry  </a:t>
            </a:r>
            <a:r>
              <a:rPr lang="en" sz="15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wins most Kaggle competitions </a:t>
            </a:r>
            <a:r>
              <a:rPr lang="en" sz="15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great systems (e.g., XGBoost)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Classifier</a:t>
            </a:r>
            <a:endParaRPr/>
          </a:p>
        </p:txBody>
      </p:sp>
      <p:sp>
        <p:nvSpPr>
          <p:cNvPr id="1575" name="Google Shape;1575;p126"/>
          <p:cNvSpPr txBox="1"/>
          <p:nvPr/>
        </p:nvSpPr>
        <p:spPr>
          <a:xfrm>
            <a:off x="556888" y="4070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classifier</a:t>
            </a:r>
            <a:endParaRPr/>
          </a:p>
        </p:txBody>
      </p:sp>
      <p:pic>
        <p:nvPicPr>
          <p:cNvPr id="1576" name="Google Shape;157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50" y="1566890"/>
            <a:ext cx="3414675" cy="21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700" y="1331513"/>
            <a:ext cx="4326025" cy="24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126"/>
          <p:cNvSpPr txBox="1"/>
          <p:nvPr/>
        </p:nvSpPr>
        <p:spPr>
          <a:xfrm>
            <a:off x="5096713" y="4070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methods: Each classifier “votes” on prediction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Classifier in General</a:t>
            </a:r>
            <a:endParaRPr/>
          </a:p>
        </p:txBody>
      </p:sp>
      <p:sp>
        <p:nvSpPr>
          <p:cNvPr id="1584" name="Google Shape;1584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555"/>
              </a:buClr>
              <a:buSzPts val="2000"/>
              <a:buChar char="•"/>
            </a:pPr>
            <a:r>
              <a:rPr lang="en" sz="2000">
                <a:solidFill>
                  <a:srgbClr val="2B2728"/>
                </a:solidFill>
              </a:rPr>
              <a:t>Goal:</a:t>
            </a:r>
            <a:endParaRPr sz="2000">
              <a:solidFill>
                <a:schemeClr val="dk1"/>
              </a:solidFill>
            </a:endParaRPr>
          </a:p>
          <a:p>
            <a:pPr indent="-171450" lvl="1" marL="469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5555"/>
              </a:buClr>
              <a:buSzPts val="1700"/>
              <a:buFont typeface="Merriweather Sans"/>
              <a:buChar char="-"/>
            </a:pPr>
            <a:r>
              <a:rPr lang="en" sz="1700">
                <a:solidFill>
                  <a:srgbClr val="2B2728"/>
                </a:solidFill>
              </a:rPr>
              <a:t>Predict output y</a:t>
            </a:r>
            <a:endParaRPr sz="1700">
              <a:solidFill>
                <a:schemeClr val="dk1"/>
              </a:solidFill>
            </a:endParaRPr>
          </a:p>
          <a:p>
            <a:pPr indent="-146050" lvl="2" marL="723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D5555"/>
              </a:buClr>
              <a:buSzPts val="1500"/>
              <a:buChar char="•"/>
            </a:pPr>
            <a:r>
              <a:rPr lang="en" sz="1500">
                <a:solidFill>
                  <a:srgbClr val="2B2728"/>
                </a:solidFill>
              </a:rPr>
              <a:t>Either +1 or -1</a:t>
            </a:r>
            <a:endParaRPr sz="1500">
              <a:solidFill>
                <a:schemeClr val="dk1"/>
              </a:solidFill>
            </a:endParaRPr>
          </a:p>
          <a:p>
            <a:pPr indent="-171450" lvl="1" marL="469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5555"/>
              </a:buClr>
              <a:buSzPts val="1700"/>
              <a:buFont typeface="Merriweather Sans"/>
              <a:buChar char="-"/>
            </a:pPr>
            <a:r>
              <a:rPr lang="en" sz="1700">
                <a:solidFill>
                  <a:srgbClr val="2B2728"/>
                </a:solidFill>
              </a:rPr>
              <a:t>From input x</a:t>
            </a:r>
            <a:endParaRPr sz="1700">
              <a:solidFill>
                <a:schemeClr val="dk1"/>
              </a:solidFill>
            </a:endParaRPr>
          </a:p>
          <a:p>
            <a:pPr indent="-2032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5555"/>
              </a:buClr>
              <a:buSzPts val="2000"/>
              <a:buChar char="•"/>
            </a:pPr>
            <a:r>
              <a:rPr lang="en" sz="2000">
                <a:solidFill>
                  <a:srgbClr val="2B2728"/>
                </a:solidFill>
              </a:rPr>
              <a:t>Learn ensemble model:</a:t>
            </a:r>
            <a:endParaRPr sz="2000">
              <a:solidFill>
                <a:schemeClr val="dk1"/>
              </a:solidFill>
            </a:endParaRPr>
          </a:p>
          <a:p>
            <a:pPr indent="-171450" lvl="1" marL="469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D5555"/>
              </a:buClr>
              <a:buSzPts val="1700"/>
              <a:buFont typeface="Merriweather Sans"/>
              <a:buChar char="-"/>
            </a:pPr>
            <a:r>
              <a:rPr lang="en" sz="1700">
                <a:solidFill>
                  <a:srgbClr val="2B2728"/>
                </a:solidFill>
              </a:rPr>
              <a:t>Classifiers: 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, …, 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i="1"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71450" lvl="1" marL="469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5555"/>
              </a:buClr>
              <a:buSzPts val="1700"/>
              <a:buFont typeface="Merriweather Sans"/>
              <a:buChar char="-"/>
            </a:pPr>
            <a:r>
              <a:rPr lang="en" sz="1700">
                <a:solidFill>
                  <a:srgbClr val="2B2728"/>
                </a:solidFill>
              </a:rPr>
              <a:t>Coefficients: 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ŵ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ŵ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, …, 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ŵ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i="1"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28600" rtl="0" algn="l">
              <a:lnSpc>
                <a:spcPct val="80416"/>
              </a:lnSpc>
              <a:spcBef>
                <a:spcPts val="400"/>
              </a:spcBef>
              <a:spcAft>
                <a:spcPts val="0"/>
              </a:spcAft>
              <a:buClr>
                <a:srgbClr val="5D5555"/>
              </a:buClr>
              <a:buSzPts val="2000"/>
              <a:buChar char="•"/>
            </a:pPr>
            <a:r>
              <a:rPr lang="en" sz="2000">
                <a:solidFill>
                  <a:srgbClr val="2B2728"/>
                </a:solidFill>
              </a:rPr>
              <a:t>Prediction:</a:t>
            </a:r>
            <a:endParaRPr/>
          </a:p>
        </p:txBody>
      </p:sp>
      <p:pic>
        <p:nvPicPr>
          <p:cNvPr id="1585" name="Google Shape;158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450" y="3637275"/>
            <a:ext cx="2467875" cy="7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history explained</a:t>
            </a:r>
            <a:endParaRPr/>
          </a:p>
        </p:txBody>
      </p:sp>
      <p:sp>
        <p:nvSpPr>
          <p:cNvPr id="388" name="Google Shape;388;p65"/>
          <p:cNvSpPr txBox="1"/>
          <p:nvPr/>
        </p:nvSpPr>
        <p:spPr>
          <a:xfrm>
            <a:off x="5454160" y="1280209"/>
            <a:ext cx="1856400" cy="525600"/>
          </a:xfrm>
          <a:prstGeom prst="rect">
            <a:avLst/>
          </a:prstGeom>
          <a:solidFill>
            <a:srgbClr val="B0007E"/>
          </a:solidFill>
          <a:ln cap="flat" cmpd="sng" w="18850">
            <a:solidFill>
              <a:srgbClr val="800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Credit History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5"/>
          <p:cNvSpPr txBox="1"/>
          <p:nvPr/>
        </p:nvSpPr>
        <p:spPr>
          <a:xfrm>
            <a:off x="5454160" y="2039093"/>
            <a:ext cx="1856400" cy="525900"/>
          </a:xfrm>
          <a:prstGeom prst="rect">
            <a:avLst/>
          </a:prstGeom>
          <a:solidFill>
            <a:srgbClr val="118CC4"/>
          </a:solidFill>
          <a:ln cap="flat" cmpd="sng" w="18850">
            <a:solidFill>
              <a:srgbClr val="0965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000">
            <a:spAutoFit/>
          </a:bodyPr>
          <a:lstStyle/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5"/>
          <p:cNvSpPr txBox="1"/>
          <p:nvPr/>
        </p:nvSpPr>
        <p:spPr>
          <a:xfrm>
            <a:off x="5454160" y="2799387"/>
            <a:ext cx="1856400" cy="526500"/>
          </a:xfrm>
          <a:prstGeom prst="rect">
            <a:avLst/>
          </a:prstGeom>
          <a:solidFill>
            <a:srgbClr val="85BD05"/>
          </a:solidFill>
          <a:ln cap="flat" cmpd="sng" w="18850">
            <a:solidFill>
              <a:srgbClr val="608A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525">
            <a:spAutoFit/>
          </a:bodyPr>
          <a:lstStyle/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5"/>
          <p:cNvSpPr txBox="1"/>
          <p:nvPr/>
        </p:nvSpPr>
        <p:spPr>
          <a:xfrm>
            <a:off x="5454159" y="3559684"/>
            <a:ext cx="1856400" cy="528300"/>
          </a:xfrm>
          <a:prstGeom prst="rect">
            <a:avLst/>
          </a:prstGeom>
          <a:solidFill>
            <a:srgbClr val="FF5500"/>
          </a:solidFill>
          <a:ln cap="flat" cmpd="sng" w="18850">
            <a:solidFill>
              <a:srgbClr val="C03F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650">
            <a:spAutoFit/>
          </a:bodyPr>
          <a:lstStyle/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Personal Info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5"/>
          <p:cNvSpPr/>
          <p:nvPr/>
        </p:nvSpPr>
        <p:spPr>
          <a:xfrm>
            <a:off x="3454270" y="3015898"/>
            <a:ext cx="1862843" cy="93456"/>
          </a:xfrm>
          <a:custGeom>
            <a:rect b="b" l="l" r="r" t="t"/>
            <a:pathLst>
              <a:path extrusionOk="0" h="92075" w="1637664">
                <a:moveTo>
                  <a:pt x="1545460" y="30650"/>
                </a:moveTo>
                <a:lnTo>
                  <a:pt x="1545460" y="91950"/>
                </a:lnTo>
                <a:lnTo>
                  <a:pt x="1606684" y="61300"/>
                </a:lnTo>
                <a:lnTo>
                  <a:pt x="1560766" y="61300"/>
                </a:lnTo>
                <a:lnTo>
                  <a:pt x="1560766" y="30650"/>
                </a:lnTo>
                <a:lnTo>
                  <a:pt x="1545460" y="30650"/>
                </a:lnTo>
                <a:close/>
              </a:path>
              <a:path extrusionOk="0" h="92075" w="1637664">
                <a:moveTo>
                  <a:pt x="0" y="30648"/>
                </a:moveTo>
                <a:lnTo>
                  <a:pt x="0" y="61300"/>
                </a:lnTo>
                <a:lnTo>
                  <a:pt x="1545460" y="61300"/>
                </a:lnTo>
                <a:lnTo>
                  <a:pt x="1545460" y="30650"/>
                </a:lnTo>
                <a:lnTo>
                  <a:pt x="0" y="30648"/>
                </a:lnTo>
                <a:close/>
              </a:path>
              <a:path extrusionOk="0" h="92075" w="1637664">
                <a:moveTo>
                  <a:pt x="1545460" y="0"/>
                </a:moveTo>
                <a:lnTo>
                  <a:pt x="1545460" y="30650"/>
                </a:lnTo>
                <a:lnTo>
                  <a:pt x="1560766" y="30650"/>
                </a:lnTo>
                <a:lnTo>
                  <a:pt x="1560766" y="61300"/>
                </a:lnTo>
                <a:lnTo>
                  <a:pt x="1606684" y="61300"/>
                </a:lnTo>
                <a:lnTo>
                  <a:pt x="1637296" y="45975"/>
                </a:lnTo>
                <a:lnTo>
                  <a:pt x="1545460" y="0"/>
                </a:lnTo>
                <a:close/>
              </a:path>
            </a:pathLst>
          </a:custGeom>
          <a:solidFill>
            <a:srgbClr val="B0007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93" name="Google Shape;393;p65"/>
          <p:cNvSpPr txBox="1"/>
          <p:nvPr/>
        </p:nvSpPr>
        <p:spPr>
          <a:xfrm>
            <a:off x="1035260" y="2852896"/>
            <a:ext cx="2364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75">
            <a:spAutoFit/>
          </a:bodyPr>
          <a:lstStyle/>
          <a:p>
            <a:pPr indent="0" lvl="0" marL="12700" marR="0" rtl="0" algn="l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How soon do I need to pay the loan?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5"/>
          <p:cNvSpPr txBox="1"/>
          <p:nvPr/>
        </p:nvSpPr>
        <p:spPr>
          <a:xfrm>
            <a:off x="1035260" y="3433809"/>
            <a:ext cx="18162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" sz="16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3 years,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5 years,…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Classifier</a:t>
            </a:r>
            <a:endParaRPr/>
          </a:p>
        </p:txBody>
      </p:sp>
      <p:grpSp>
        <p:nvGrpSpPr>
          <p:cNvPr id="1591" name="Google Shape;1591;p128"/>
          <p:cNvGrpSpPr/>
          <p:nvPr/>
        </p:nvGrpSpPr>
        <p:grpSpPr>
          <a:xfrm>
            <a:off x="2080600" y="1534610"/>
            <a:ext cx="1318503" cy="843583"/>
            <a:chOff x="1828990" y="2390282"/>
            <a:chExt cx="1450339" cy="981710"/>
          </a:xfrm>
        </p:grpSpPr>
        <p:sp>
          <p:nvSpPr>
            <p:cNvPr id="1592" name="Google Shape;1592;p128"/>
            <p:cNvSpPr/>
            <p:nvPr/>
          </p:nvSpPr>
          <p:spPr>
            <a:xfrm>
              <a:off x="1828990" y="2512924"/>
              <a:ext cx="1450339" cy="858520"/>
            </a:xfrm>
            <a:custGeom>
              <a:rect b="b" l="l" r="r" t="t"/>
              <a:pathLst>
                <a:path extrusionOk="0" h="858520" w="1450339">
                  <a:moveTo>
                    <a:pt x="1450005" y="0"/>
                  </a:moveTo>
                  <a:lnTo>
                    <a:pt x="1417411" y="36470"/>
                  </a:lnTo>
                  <a:lnTo>
                    <a:pt x="1362501" y="58458"/>
                  </a:lnTo>
                  <a:lnTo>
                    <a:pt x="1284450" y="78012"/>
                  </a:lnTo>
                  <a:lnTo>
                    <a:pt x="1237657" y="86721"/>
                  </a:lnTo>
                  <a:lnTo>
                    <a:pt x="1186171" y="94637"/>
                  </a:lnTo>
                  <a:lnTo>
                    <a:pt x="1130358" y="101697"/>
                  </a:lnTo>
                  <a:lnTo>
                    <a:pt x="1070582" y="107840"/>
                  </a:lnTo>
                  <a:lnTo>
                    <a:pt x="1007206" y="113004"/>
                  </a:lnTo>
                  <a:lnTo>
                    <a:pt x="940596" y="117128"/>
                  </a:lnTo>
                  <a:lnTo>
                    <a:pt x="871115" y="120150"/>
                  </a:lnTo>
                  <a:lnTo>
                    <a:pt x="799129" y="122009"/>
                  </a:lnTo>
                  <a:lnTo>
                    <a:pt x="725002" y="122642"/>
                  </a:lnTo>
                  <a:lnTo>
                    <a:pt x="650875" y="122009"/>
                  </a:lnTo>
                  <a:lnTo>
                    <a:pt x="578889" y="120150"/>
                  </a:lnTo>
                  <a:lnTo>
                    <a:pt x="509409" y="117128"/>
                  </a:lnTo>
                  <a:lnTo>
                    <a:pt x="442799" y="113004"/>
                  </a:lnTo>
                  <a:lnTo>
                    <a:pt x="379423" y="107840"/>
                  </a:lnTo>
                  <a:lnTo>
                    <a:pt x="319647" y="101697"/>
                  </a:lnTo>
                  <a:lnTo>
                    <a:pt x="263833" y="94637"/>
                  </a:lnTo>
                  <a:lnTo>
                    <a:pt x="212348" y="86721"/>
                  </a:lnTo>
                  <a:lnTo>
                    <a:pt x="165555" y="78012"/>
                  </a:lnTo>
                  <a:lnTo>
                    <a:pt x="123819" y="68570"/>
                  </a:lnTo>
                  <a:lnTo>
                    <a:pt x="56974" y="47738"/>
                  </a:lnTo>
                  <a:lnTo>
                    <a:pt x="14729" y="24716"/>
                  </a:lnTo>
                  <a:lnTo>
                    <a:pt x="0" y="0"/>
                  </a:lnTo>
                  <a:lnTo>
                    <a:pt x="0" y="735855"/>
                  </a:lnTo>
                  <a:lnTo>
                    <a:pt x="32594" y="772326"/>
                  </a:lnTo>
                  <a:lnTo>
                    <a:pt x="87504" y="794314"/>
                  </a:lnTo>
                  <a:lnTo>
                    <a:pt x="165555" y="813868"/>
                  </a:lnTo>
                  <a:lnTo>
                    <a:pt x="212348" y="822577"/>
                  </a:lnTo>
                  <a:lnTo>
                    <a:pt x="263833" y="830492"/>
                  </a:lnTo>
                  <a:lnTo>
                    <a:pt x="319647" y="837553"/>
                  </a:lnTo>
                  <a:lnTo>
                    <a:pt x="379423" y="843696"/>
                  </a:lnTo>
                  <a:lnTo>
                    <a:pt x="442799" y="848860"/>
                  </a:lnTo>
                  <a:lnTo>
                    <a:pt x="509409" y="852984"/>
                  </a:lnTo>
                  <a:lnTo>
                    <a:pt x="578889" y="856006"/>
                  </a:lnTo>
                  <a:lnTo>
                    <a:pt x="650875" y="857865"/>
                  </a:lnTo>
                  <a:lnTo>
                    <a:pt x="725002" y="858498"/>
                  </a:lnTo>
                  <a:lnTo>
                    <a:pt x="799129" y="857865"/>
                  </a:lnTo>
                  <a:lnTo>
                    <a:pt x="871115" y="856006"/>
                  </a:lnTo>
                  <a:lnTo>
                    <a:pt x="940596" y="852984"/>
                  </a:lnTo>
                  <a:lnTo>
                    <a:pt x="1007206" y="848860"/>
                  </a:lnTo>
                  <a:lnTo>
                    <a:pt x="1070582" y="843696"/>
                  </a:lnTo>
                  <a:lnTo>
                    <a:pt x="1130358" y="837553"/>
                  </a:lnTo>
                  <a:lnTo>
                    <a:pt x="1186171" y="830492"/>
                  </a:lnTo>
                  <a:lnTo>
                    <a:pt x="1237657" y="822577"/>
                  </a:lnTo>
                  <a:lnTo>
                    <a:pt x="1284450" y="813868"/>
                  </a:lnTo>
                  <a:lnTo>
                    <a:pt x="1326186" y="804426"/>
                  </a:lnTo>
                  <a:lnTo>
                    <a:pt x="1393031" y="783594"/>
                  </a:lnTo>
                  <a:lnTo>
                    <a:pt x="1435276" y="760572"/>
                  </a:lnTo>
                  <a:lnTo>
                    <a:pt x="1450005" y="735855"/>
                  </a:lnTo>
                  <a:lnTo>
                    <a:pt x="1450005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593" name="Google Shape;1593;p128"/>
            <p:cNvSpPr/>
            <p:nvPr/>
          </p:nvSpPr>
          <p:spPr>
            <a:xfrm>
              <a:off x="1828990" y="2390282"/>
              <a:ext cx="1450339" cy="245744"/>
            </a:xfrm>
            <a:custGeom>
              <a:rect b="b" l="l" r="r" t="t"/>
              <a:pathLst>
                <a:path extrusionOk="0" h="245744" w="1450339">
                  <a:moveTo>
                    <a:pt x="725002" y="0"/>
                  </a:moveTo>
                  <a:lnTo>
                    <a:pt x="650875" y="633"/>
                  </a:lnTo>
                  <a:lnTo>
                    <a:pt x="578889" y="2491"/>
                  </a:lnTo>
                  <a:lnTo>
                    <a:pt x="509409" y="5513"/>
                  </a:lnTo>
                  <a:lnTo>
                    <a:pt x="442799" y="9637"/>
                  </a:lnTo>
                  <a:lnTo>
                    <a:pt x="379423" y="14802"/>
                  </a:lnTo>
                  <a:lnTo>
                    <a:pt x="319647" y="20945"/>
                  </a:lnTo>
                  <a:lnTo>
                    <a:pt x="263833" y="28005"/>
                  </a:lnTo>
                  <a:lnTo>
                    <a:pt x="212348" y="35921"/>
                  </a:lnTo>
                  <a:lnTo>
                    <a:pt x="165555" y="44630"/>
                  </a:lnTo>
                  <a:lnTo>
                    <a:pt x="123819" y="54072"/>
                  </a:lnTo>
                  <a:lnTo>
                    <a:pt x="56974" y="74904"/>
                  </a:lnTo>
                  <a:lnTo>
                    <a:pt x="14729" y="97926"/>
                  </a:lnTo>
                  <a:lnTo>
                    <a:pt x="0" y="122642"/>
                  </a:lnTo>
                  <a:lnTo>
                    <a:pt x="3743" y="135182"/>
                  </a:lnTo>
                  <a:lnTo>
                    <a:pt x="56974" y="170380"/>
                  </a:lnTo>
                  <a:lnTo>
                    <a:pt x="123819" y="191213"/>
                  </a:lnTo>
                  <a:lnTo>
                    <a:pt x="165555" y="200654"/>
                  </a:lnTo>
                  <a:lnTo>
                    <a:pt x="212348" y="209364"/>
                  </a:lnTo>
                  <a:lnTo>
                    <a:pt x="263833" y="217279"/>
                  </a:lnTo>
                  <a:lnTo>
                    <a:pt x="319647" y="224339"/>
                  </a:lnTo>
                  <a:lnTo>
                    <a:pt x="379423" y="230483"/>
                  </a:lnTo>
                  <a:lnTo>
                    <a:pt x="442799" y="235647"/>
                  </a:lnTo>
                  <a:lnTo>
                    <a:pt x="509409" y="239771"/>
                  </a:lnTo>
                  <a:lnTo>
                    <a:pt x="578889" y="242793"/>
                  </a:lnTo>
                  <a:lnTo>
                    <a:pt x="650875" y="244652"/>
                  </a:lnTo>
                  <a:lnTo>
                    <a:pt x="725002" y="245285"/>
                  </a:lnTo>
                  <a:lnTo>
                    <a:pt x="799129" y="244652"/>
                  </a:lnTo>
                  <a:lnTo>
                    <a:pt x="871115" y="242793"/>
                  </a:lnTo>
                  <a:lnTo>
                    <a:pt x="940596" y="239771"/>
                  </a:lnTo>
                  <a:lnTo>
                    <a:pt x="1007206" y="235647"/>
                  </a:lnTo>
                  <a:lnTo>
                    <a:pt x="1070582" y="230483"/>
                  </a:lnTo>
                  <a:lnTo>
                    <a:pt x="1130358" y="224339"/>
                  </a:lnTo>
                  <a:lnTo>
                    <a:pt x="1186171" y="217279"/>
                  </a:lnTo>
                  <a:lnTo>
                    <a:pt x="1237657" y="209364"/>
                  </a:lnTo>
                  <a:lnTo>
                    <a:pt x="1284450" y="200654"/>
                  </a:lnTo>
                  <a:lnTo>
                    <a:pt x="1326186" y="191213"/>
                  </a:lnTo>
                  <a:lnTo>
                    <a:pt x="1393031" y="170380"/>
                  </a:lnTo>
                  <a:lnTo>
                    <a:pt x="1435276" y="147359"/>
                  </a:lnTo>
                  <a:lnTo>
                    <a:pt x="1450005" y="122642"/>
                  </a:lnTo>
                  <a:lnTo>
                    <a:pt x="1446262" y="110103"/>
                  </a:lnTo>
                  <a:lnTo>
                    <a:pt x="1393031" y="74904"/>
                  </a:lnTo>
                  <a:lnTo>
                    <a:pt x="1326186" y="54072"/>
                  </a:lnTo>
                  <a:lnTo>
                    <a:pt x="1284450" y="44630"/>
                  </a:lnTo>
                  <a:lnTo>
                    <a:pt x="1237657" y="35921"/>
                  </a:lnTo>
                  <a:lnTo>
                    <a:pt x="1186171" y="28005"/>
                  </a:lnTo>
                  <a:lnTo>
                    <a:pt x="1130358" y="20945"/>
                  </a:lnTo>
                  <a:lnTo>
                    <a:pt x="1070582" y="14802"/>
                  </a:lnTo>
                  <a:lnTo>
                    <a:pt x="1007206" y="9637"/>
                  </a:lnTo>
                  <a:lnTo>
                    <a:pt x="940596" y="5513"/>
                  </a:lnTo>
                  <a:lnTo>
                    <a:pt x="871115" y="2491"/>
                  </a:lnTo>
                  <a:lnTo>
                    <a:pt x="799129" y="633"/>
                  </a:lnTo>
                  <a:lnTo>
                    <a:pt x="725002" y="0"/>
                  </a:lnTo>
                  <a:close/>
                </a:path>
              </a:pathLst>
            </a:custGeom>
            <a:solidFill>
              <a:srgbClr val="D066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594" name="Google Shape;1594;p128"/>
            <p:cNvSpPr/>
            <p:nvPr/>
          </p:nvSpPr>
          <p:spPr>
            <a:xfrm>
              <a:off x="1828990" y="2390282"/>
              <a:ext cx="1450339" cy="981710"/>
            </a:xfrm>
            <a:custGeom>
              <a:rect b="b" l="l" r="r" t="t"/>
              <a:pathLst>
                <a:path extrusionOk="0" h="981710" w="1450339">
                  <a:moveTo>
                    <a:pt x="1450005" y="122642"/>
                  </a:moveTo>
                  <a:lnTo>
                    <a:pt x="1417411" y="159112"/>
                  </a:lnTo>
                  <a:lnTo>
                    <a:pt x="1362501" y="181101"/>
                  </a:lnTo>
                  <a:lnTo>
                    <a:pt x="1284450" y="200654"/>
                  </a:lnTo>
                  <a:lnTo>
                    <a:pt x="1237657" y="209363"/>
                  </a:lnTo>
                  <a:lnTo>
                    <a:pt x="1186172" y="217279"/>
                  </a:lnTo>
                  <a:lnTo>
                    <a:pt x="1130358" y="224339"/>
                  </a:lnTo>
                  <a:lnTo>
                    <a:pt x="1070582" y="230482"/>
                  </a:lnTo>
                  <a:lnTo>
                    <a:pt x="1007206" y="235646"/>
                  </a:lnTo>
                  <a:lnTo>
                    <a:pt x="940596" y="239771"/>
                  </a:lnTo>
                  <a:lnTo>
                    <a:pt x="871116" y="242793"/>
                  </a:lnTo>
                  <a:lnTo>
                    <a:pt x="799130" y="244651"/>
                  </a:lnTo>
                  <a:lnTo>
                    <a:pt x="725002" y="245284"/>
                  </a:lnTo>
                  <a:lnTo>
                    <a:pt x="650875" y="244651"/>
                  </a:lnTo>
                  <a:lnTo>
                    <a:pt x="578889" y="242793"/>
                  </a:lnTo>
                  <a:lnTo>
                    <a:pt x="509409" y="239771"/>
                  </a:lnTo>
                  <a:lnTo>
                    <a:pt x="442799" y="235646"/>
                  </a:lnTo>
                  <a:lnTo>
                    <a:pt x="379423" y="230482"/>
                  </a:lnTo>
                  <a:lnTo>
                    <a:pt x="319646" y="224339"/>
                  </a:lnTo>
                  <a:lnTo>
                    <a:pt x="263833" y="217279"/>
                  </a:lnTo>
                  <a:lnTo>
                    <a:pt x="212348" y="209363"/>
                  </a:lnTo>
                  <a:lnTo>
                    <a:pt x="165555" y="200654"/>
                  </a:lnTo>
                  <a:lnTo>
                    <a:pt x="123819" y="191212"/>
                  </a:lnTo>
                  <a:lnTo>
                    <a:pt x="56974" y="170380"/>
                  </a:lnTo>
                  <a:lnTo>
                    <a:pt x="14729" y="147359"/>
                  </a:lnTo>
                  <a:lnTo>
                    <a:pt x="0" y="122642"/>
                  </a:lnTo>
                  <a:lnTo>
                    <a:pt x="3743" y="110102"/>
                  </a:lnTo>
                  <a:lnTo>
                    <a:pt x="56974" y="74904"/>
                  </a:lnTo>
                  <a:lnTo>
                    <a:pt x="123819" y="54071"/>
                  </a:lnTo>
                  <a:lnTo>
                    <a:pt x="165555" y="44630"/>
                  </a:lnTo>
                  <a:lnTo>
                    <a:pt x="212348" y="35921"/>
                  </a:lnTo>
                  <a:lnTo>
                    <a:pt x="263833" y="28005"/>
                  </a:lnTo>
                  <a:lnTo>
                    <a:pt x="319646" y="20945"/>
                  </a:lnTo>
                  <a:lnTo>
                    <a:pt x="379423" y="14802"/>
                  </a:lnTo>
                  <a:lnTo>
                    <a:pt x="442799" y="9637"/>
                  </a:lnTo>
                  <a:lnTo>
                    <a:pt x="509409" y="5513"/>
                  </a:lnTo>
                  <a:lnTo>
                    <a:pt x="578889" y="2491"/>
                  </a:lnTo>
                  <a:lnTo>
                    <a:pt x="650875" y="633"/>
                  </a:lnTo>
                  <a:lnTo>
                    <a:pt x="725002" y="0"/>
                  </a:lnTo>
                  <a:lnTo>
                    <a:pt x="799130" y="633"/>
                  </a:lnTo>
                  <a:lnTo>
                    <a:pt x="871116" y="2491"/>
                  </a:lnTo>
                  <a:lnTo>
                    <a:pt x="940596" y="5513"/>
                  </a:lnTo>
                  <a:lnTo>
                    <a:pt x="1007206" y="9637"/>
                  </a:lnTo>
                  <a:lnTo>
                    <a:pt x="1070582" y="14802"/>
                  </a:lnTo>
                  <a:lnTo>
                    <a:pt x="1130358" y="20945"/>
                  </a:lnTo>
                  <a:lnTo>
                    <a:pt x="1186172" y="28005"/>
                  </a:lnTo>
                  <a:lnTo>
                    <a:pt x="1237657" y="35921"/>
                  </a:lnTo>
                  <a:lnTo>
                    <a:pt x="1284450" y="44630"/>
                  </a:lnTo>
                  <a:lnTo>
                    <a:pt x="1326186" y="54071"/>
                  </a:lnTo>
                  <a:lnTo>
                    <a:pt x="1393031" y="74904"/>
                  </a:lnTo>
                  <a:lnTo>
                    <a:pt x="1435276" y="97925"/>
                  </a:lnTo>
                  <a:lnTo>
                    <a:pt x="1450005" y="122642"/>
                  </a:lnTo>
                  <a:lnTo>
                    <a:pt x="1450005" y="858498"/>
                  </a:lnTo>
                  <a:lnTo>
                    <a:pt x="1417411" y="894968"/>
                  </a:lnTo>
                  <a:lnTo>
                    <a:pt x="1362501" y="916957"/>
                  </a:lnTo>
                  <a:lnTo>
                    <a:pt x="1284450" y="936510"/>
                  </a:lnTo>
                  <a:lnTo>
                    <a:pt x="1237657" y="945219"/>
                  </a:lnTo>
                  <a:lnTo>
                    <a:pt x="1186172" y="953135"/>
                  </a:lnTo>
                  <a:lnTo>
                    <a:pt x="1130358" y="960195"/>
                  </a:lnTo>
                  <a:lnTo>
                    <a:pt x="1070582" y="966338"/>
                  </a:lnTo>
                  <a:lnTo>
                    <a:pt x="1007206" y="971502"/>
                  </a:lnTo>
                  <a:lnTo>
                    <a:pt x="940596" y="975626"/>
                  </a:lnTo>
                  <a:lnTo>
                    <a:pt x="871116" y="978649"/>
                  </a:lnTo>
                  <a:lnTo>
                    <a:pt x="799130" y="980507"/>
                  </a:lnTo>
                  <a:lnTo>
                    <a:pt x="725002" y="981140"/>
                  </a:lnTo>
                  <a:lnTo>
                    <a:pt x="650875" y="980507"/>
                  </a:lnTo>
                  <a:lnTo>
                    <a:pt x="578889" y="978649"/>
                  </a:lnTo>
                  <a:lnTo>
                    <a:pt x="509409" y="975626"/>
                  </a:lnTo>
                  <a:lnTo>
                    <a:pt x="442799" y="971502"/>
                  </a:lnTo>
                  <a:lnTo>
                    <a:pt x="379423" y="966338"/>
                  </a:lnTo>
                  <a:lnTo>
                    <a:pt x="319646" y="960195"/>
                  </a:lnTo>
                  <a:lnTo>
                    <a:pt x="263833" y="953135"/>
                  </a:lnTo>
                  <a:lnTo>
                    <a:pt x="212348" y="945219"/>
                  </a:lnTo>
                  <a:lnTo>
                    <a:pt x="165555" y="936510"/>
                  </a:lnTo>
                  <a:lnTo>
                    <a:pt x="123819" y="927068"/>
                  </a:lnTo>
                  <a:lnTo>
                    <a:pt x="56974" y="906236"/>
                  </a:lnTo>
                  <a:lnTo>
                    <a:pt x="14729" y="883215"/>
                  </a:lnTo>
                  <a:lnTo>
                    <a:pt x="0" y="858498"/>
                  </a:lnTo>
                  <a:lnTo>
                    <a:pt x="0" y="122642"/>
                  </a:lnTo>
                </a:path>
              </a:pathLst>
            </a:custGeom>
            <a:noFill/>
            <a:ln cap="flat" cmpd="sng" w="18850">
              <a:solidFill>
                <a:srgbClr val="800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595" name="Google Shape;1595;p128"/>
          <p:cNvSpPr txBox="1"/>
          <p:nvPr/>
        </p:nvSpPr>
        <p:spPr>
          <a:xfrm>
            <a:off x="2337986" y="1757178"/>
            <a:ext cx="8037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50">
            <a:spAutoFit/>
          </a:bodyPr>
          <a:lstStyle/>
          <a:p>
            <a:pPr indent="-165100" lvl="0" marL="1778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6" name="Google Shape;1596;p128"/>
          <p:cNvGrpSpPr/>
          <p:nvPr/>
        </p:nvGrpSpPr>
        <p:grpSpPr>
          <a:xfrm>
            <a:off x="3921771" y="1651745"/>
            <a:ext cx="1093365" cy="608952"/>
            <a:chOff x="3854258" y="2526596"/>
            <a:chExt cx="1202689" cy="708660"/>
          </a:xfrm>
        </p:grpSpPr>
        <p:sp>
          <p:nvSpPr>
            <p:cNvPr id="1597" name="Google Shape;1597;p128"/>
            <p:cNvSpPr/>
            <p:nvPr/>
          </p:nvSpPr>
          <p:spPr>
            <a:xfrm>
              <a:off x="3854258" y="2526596"/>
              <a:ext cx="1202689" cy="708660"/>
            </a:xfrm>
            <a:custGeom>
              <a:rect b="b" l="l" r="r" t="t"/>
              <a:pathLst>
                <a:path extrusionOk="0" h="708660" w="1202689">
                  <a:moveTo>
                    <a:pt x="1202209" y="0"/>
                  </a:moveTo>
                  <a:lnTo>
                    <a:pt x="0" y="0"/>
                  </a:lnTo>
                  <a:lnTo>
                    <a:pt x="0" y="708512"/>
                  </a:lnTo>
                  <a:lnTo>
                    <a:pt x="1202209" y="708512"/>
                  </a:lnTo>
                  <a:lnTo>
                    <a:pt x="1202209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598" name="Google Shape;1598;p128"/>
            <p:cNvSpPr/>
            <p:nvPr/>
          </p:nvSpPr>
          <p:spPr>
            <a:xfrm>
              <a:off x="3854258" y="2526596"/>
              <a:ext cx="1202689" cy="708660"/>
            </a:xfrm>
            <a:custGeom>
              <a:rect b="b" l="l" r="r" t="t"/>
              <a:pathLst>
                <a:path extrusionOk="0" h="708660" w="1202689">
                  <a:moveTo>
                    <a:pt x="0" y="0"/>
                  </a:moveTo>
                  <a:lnTo>
                    <a:pt x="1202209" y="0"/>
                  </a:lnTo>
                  <a:lnTo>
                    <a:pt x="1202209" y="708512"/>
                  </a:lnTo>
                  <a:lnTo>
                    <a:pt x="0" y="70851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599" name="Google Shape;1599;p128"/>
          <p:cNvSpPr txBox="1"/>
          <p:nvPr/>
        </p:nvSpPr>
        <p:spPr>
          <a:xfrm>
            <a:off x="3977664" y="1651068"/>
            <a:ext cx="981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000">
            <a:spAutoFit/>
          </a:bodyPr>
          <a:lstStyle/>
          <a:p>
            <a:pPr indent="127000" lvl="0" marL="12700" marR="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 classifier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0" name="Google Shape;1600;p128"/>
          <p:cNvGrpSpPr/>
          <p:nvPr/>
        </p:nvGrpSpPr>
        <p:grpSpPr>
          <a:xfrm>
            <a:off x="5702177" y="1651745"/>
            <a:ext cx="1361222" cy="608952"/>
            <a:chOff x="5812685" y="2526596"/>
            <a:chExt cx="1497329" cy="708660"/>
          </a:xfrm>
        </p:grpSpPr>
        <p:sp>
          <p:nvSpPr>
            <p:cNvPr id="1601" name="Google Shape;1601;p128"/>
            <p:cNvSpPr/>
            <p:nvPr/>
          </p:nvSpPr>
          <p:spPr>
            <a:xfrm>
              <a:off x="5812685" y="2526596"/>
              <a:ext cx="1497329" cy="708660"/>
            </a:xfrm>
            <a:custGeom>
              <a:rect b="b" l="l" r="r" t="t"/>
              <a:pathLst>
                <a:path extrusionOk="0" h="708660" w="1497329">
                  <a:moveTo>
                    <a:pt x="1497272" y="0"/>
                  </a:moveTo>
                  <a:lnTo>
                    <a:pt x="0" y="0"/>
                  </a:lnTo>
                  <a:lnTo>
                    <a:pt x="0" y="708512"/>
                  </a:lnTo>
                  <a:lnTo>
                    <a:pt x="1497272" y="708512"/>
                  </a:lnTo>
                  <a:lnTo>
                    <a:pt x="1497272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02" name="Google Shape;1602;p128"/>
            <p:cNvSpPr/>
            <p:nvPr/>
          </p:nvSpPr>
          <p:spPr>
            <a:xfrm>
              <a:off x="5812685" y="2526596"/>
              <a:ext cx="1497329" cy="708660"/>
            </a:xfrm>
            <a:custGeom>
              <a:rect b="b" l="l" r="r" t="t"/>
              <a:pathLst>
                <a:path extrusionOk="0" h="708660" w="1497329">
                  <a:moveTo>
                    <a:pt x="0" y="0"/>
                  </a:moveTo>
                  <a:lnTo>
                    <a:pt x="1497272" y="0"/>
                  </a:lnTo>
                  <a:lnTo>
                    <a:pt x="1497272" y="708512"/>
                  </a:lnTo>
                  <a:lnTo>
                    <a:pt x="0" y="70851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608A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603" name="Google Shape;1603;p128"/>
          <p:cNvSpPr txBox="1"/>
          <p:nvPr/>
        </p:nvSpPr>
        <p:spPr>
          <a:xfrm>
            <a:off x="5717250" y="1651075"/>
            <a:ext cx="136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0" rtl="0" algn="ctr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ŷ = sign(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f(</a:t>
            </a:r>
            <a:r>
              <a:rPr i="1" lang="en" sz="1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i="1" lang="en" sz="1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i="1" sz="17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604" name="Google Shape;1604;p128"/>
          <p:cNvGrpSpPr/>
          <p:nvPr/>
        </p:nvGrpSpPr>
        <p:grpSpPr>
          <a:xfrm>
            <a:off x="3370759" y="1726559"/>
            <a:ext cx="2588055" cy="487160"/>
            <a:chOff x="3248151" y="2613660"/>
            <a:chExt cx="2846832" cy="566927"/>
          </a:xfrm>
        </p:grpSpPr>
        <p:pic>
          <p:nvPicPr>
            <p:cNvPr id="1605" name="Google Shape;1605;p1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48151" y="2613660"/>
              <a:ext cx="890015" cy="566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6" name="Google Shape;1606;p128"/>
            <p:cNvSpPr/>
            <p:nvPr/>
          </p:nvSpPr>
          <p:spPr>
            <a:xfrm>
              <a:off x="3278996" y="2753762"/>
              <a:ext cx="575945" cy="254635"/>
            </a:xfrm>
            <a:custGeom>
              <a:rect b="b" l="l" r="r" t="t"/>
              <a:pathLst>
                <a:path extrusionOk="0" h="254635" w="575945">
                  <a:moveTo>
                    <a:pt x="526950" y="98798"/>
                  </a:moveTo>
                  <a:lnTo>
                    <a:pt x="519311" y="98798"/>
                  </a:lnTo>
                  <a:lnTo>
                    <a:pt x="519311" y="155384"/>
                  </a:lnTo>
                  <a:lnTo>
                    <a:pt x="414789" y="155384"/>
                  </a:lnTo>
                  <a:lnTo>
                    <a:pt x="335528" y="201677"/>
                  </a:lnTo>
                  <a:lnTo>
                    <a:pt x="327146" y="209147"/>
                  </a:lnTo>
                  <a:lnTo>
                    <a:pt x="322439" y="218916"/>
                  </a:lnTo>
                  <a:lnTo>
                    <a:pt x="321734" y="229739"/>
                  </a:lnTo>
                  <a:lnTo>
                    <a:pt x="325358" y="240372"/>
                  </a:lnTo>
                  <a:lnTo>
                    <a:pt x="332819" y="248764"/>
                  </a:lnTo>
                  <a:lnTo>
                    <a:pt x="342575" y="253477"/>
                  </a:lnTo>
                  <a:lnTo>
                    <a:pt x="353385" y="254183"/>
                  </a:lnTo>
                  <a:lnTo>
                    <a:pt x="364004" y="250554"/>
                  </a:lnTo>
                  <a:lnTo>
                    <a:pt x="526950" y="155384"/>
                  </a:lnTo>
                  <a:lnTo>
                    <a:pt x="519311" y="155384"/>
                  </a:lnTo>
                  <a:lnTo>
                    <a:pt x="526952" y="155383"/>
                  </a:lnTo>
                  <a:lnTo>
                    <a:pt x="575392" y="127091"/>
                  </a:lnTo>
                  <a:lnTo>
                    <a:pt x="526950" y="98798"/>
                  </a:lnTo>
                  <a:close/>
                </a:path>
                <a:path extrusionOk="0" h="254635" w="575945">
                  <a:moveTo>
                    <a:pt x="463231" y="127091"/>
                  </a:moveTo>
                  <a:lnTo>
                    <a:pt x="414789" y="155384"/>
                  </a:lnTo>
                  <a:lnTo>
                    <a:pt x="519311" y="155384"/>
                  </a:lnTo>
                  <a:lnTo>
                    <a:pt x="519311" y="151530"/>
                  </a:lnTo>
                  <a:lnTo>
                    <a:pt x="505073" y="151530"/>
                  </a:lnTo>
                  <a:lnTo>
                    <a:pt x="463231" y="127091"/>
                  </a:lnTo>
                  <a:close/>
                </a:path>
                <a:path extrusionOk="0" h="254635" w="575945">
                  <a:moveTo>
                    <a:pt x="414789" y="98798"/>
                  </a:moveTo>
                  <a:lnTo>
                    <a:pt x="0" y="98798"/>
                  </a:lnTo>
                  <a:lnTo>
                    <a:pt x="0" y="155383"/>
                  </a:lnTo>
                  <a:lnTo>
                    <a:pt x="414791" y="155383"/>
                  </a:lnTo>
                  <a:lnTo>
                    <a:pt x="463231" y="127091"/>
                  </a:lnTo>
                  <a:lnTo>
                    <a:pt x="414789" y="98798"/>
                  </a:lnTo>
                  <a:close/>
                </a:path>
                <a:path extrusionOk="0" h="254635" w="575945">
                  <a:moveTo>
                    <a:pt x="505073" y="102653"/>
                  </a:moveTo>
                  <a:lnTo>
                    <a:pt x="463231" y="127091"/>
                  </a:lnTo>
                  <a:lnTo>
                    <a:pt x="505073" y="151530"/>
                  </a:lnTo>
                  <a:lnTo>
                    <a:pt x="505073" y="102653"/>
                  </a:lnTo>
                  <a:close/>
                </a:path>
                <a:path extrusionOk="0" h="254635" w="575945">
                  <a:moveTo>
                    <a:pt x="519311" y="102653"/>
                  </a:moveTo>
                  <a:lnTo>
                    <a:pt x="505073" y="102653"/>
                  </a:lnTo>
                  <a:lnTo>
                    <a:pt x="505073" y="151530"/>
                  </a:lnTo>
                  <a:lnTo>
                    <a:pt x="519311" y="151530"/>
                  </a:lnTo>
                  <a:lnTo>
                    <a:pt x="519311" y="102653"/>
                  </a:lnTo>
                  <a:close/>
                </a:path>
                <a:path extrusionOk="0" h="254635" w="575945">
                  <a:moveTo>
                    <a:pt x="353385" y="0"/>
                  </a:moveTo>
                  <a:lnTo>
                    <a:pt x="342575" y="705"/>
                  </a:lnTo>
                  <a:lnTo>
                    <a:pt x="332819" y="5419"/>
                  </a:lnTo>
                  <a:lnTo>
                    <a:pt x="325358" y="13811"/>
                  </a:lnTo>
                  <a:lnTo>
                    <a:pt x="321734" y="24444"/>
                  </a:lnTo>
                  <a:lnTo>
                    <a:pt x="322439" y="35267"/>
                  </a:lnTo>
                  <a:lnTo>
                    <a:pt x="327147" y="45036"/>
                  </a:lnTo>
                  <a:lnTo>
                    <a:pt x="335528" y="52506"/>
                  </a:lnTo>
                  <a:lnTo>
                    <a:pt x="463231" y="127091"/>
                  </a:lnTo>
                  <a:lnTo>
                    <a:pt x="505073" y="102653"/>
                  </a:lnTo>
                  <a:lnTo>
                    <a:pt x="519311" y="102653"/>
                  </a:lnTo>
                  <a:lnTo>
                    <a:pt x="519311" y="98798"/>
                  </a:lnTo>
                  <a:lnTo>
                    <a:pt x="526950" y="98798"/>
                  </a:lnTo>
                  <a:lnTo>
                    <a:pt x="364004" y="3628"/>
                  </a:lnTo>
                  <a:lnTo>
                    <a:pt x="353385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1607" name="Google Shape;1607;p1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25135" y="2613660"/>
              <a:ext cx="1069848" cy="566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8" name="Google Shape;1608;p128"/>
            <p:cNvSpPr/>
            <p:nvPr/>
          </p:nvSpPr>
          <p:spPr>
            <a:xfrm>
              <a:off x="5056468" y="2753762"/>
              <a:ext cx="756920" cy="254635"/>
            </a:xfrm>
            <a:custGeom>
              <a:rect b="b" l="l" r="r" t="t"/>
              <a:pathLst>
                <a:path extrusionOk="0" h="254635" w="756920">
                  <a:moveTo>
                    <a:pt x="707906" y="98798"/>
                  </a:moveTo>
                  <a:lnTo>
                    <a:pt x="700267" y="98798"/>
                  </a:lnTo>
                  <a:lnTo>
                    <a:pt x="700267" y="155384"/>
                  </a:lnTo>
                  <a:lnTo>
                    <a:pt x="595745" y="155384"/>
                  </a:lnTo>
                  <a:lnTo>
                    <a:pt x="516484" y="201677"/>
                  </a:lnTo>
                  <a:lnTo>
                    <a:pt x="508103" y="209147"/>
                  </a:lnTo>
                  <a:lnTo>
                    <a:pt x="503395" y="218916"/>
                  </a:lnTo>
                  <a:lnTo>
                    <a:pt x="502690" y="229739"/>
                  </a:lnTo>
                  <a:lnTo>
                    <a:pt x="506314" y="240372"/>
                  </a:lnTo>
                  <a:lnTo>
                    <a:pt x="513775" y="248764"/>
                  </a:lnTo>
                  <a:lnTo>
                    <a:pt x="523531" y="253477"/>
                  </a:lnTo>
                  <a:lnTo>
                    <a:pt x="534341" y="254183"/>
                  </a:lnTo>
                  <a:lnTo>
                    <a:pt x="544960" y="250554"/>
                  </a:lnTo>
                  <a:lnTo>
                    <a:pt x="707906" y="155384"/>
                  </a:lnTo>
                  <a:lnTo>
                    <a:pt x="700267" y="155384"/>
                  </a:lnTo>
                  <a:lnTo>
                    <a:pt x="707908" y="155383"/>
                  </a:lnTo>
                  <a:lnTo>
                    <a:pt x="756348" y="127091"/>
                  </a:lnTo>
                  <a:lnTo>
                    <a:pt x="707906" y="98798"/>
                  </a:lnTo>
                  <a:close/>
                </a:path>
                <a:path extrusionOk="0" h="254635" w="756920">
                  <a:moveTo>
                    <a:pt x="644187" y="127091"/>
                  </a:moveTo>
                  <a:lnTo>
                    <a:pt x="595745" y="155384"/>
                  </a:lnTo>
                  <a:lnTo>
                    <a:pt x="700267" y="155384"/>
                  </a:lnTo>
                  <a:lnTo>
                    <a:pt x="700267" y="151530"/>
                  </a:lnTo>
                  <a:lnTo>
                    <a:pt x="686029" y="151530"/>
                  </a:lnTo>
                  <a:lnTo>
                    <a:pt x="644187" y="127091"/>
                  </a:lnTo>
                  <a:close/>
                </a:path>
                <a:path extrusionOk="0" h="254635" w="756920">
                  <a:moveTo>
                    <a:pt x="595745" y="98798"/>
                  </a:moveTo>
                  <a:lnTo>
                    <a:pt x="0" y="98798"/>
                  </a:lnTo>
                  <a:lnTo>
                    <a:pt x="0" y="155383"/>
                  </a:lnTo>
                  <a:lnTo>
                    <a:pt x="595747" y="155383"/>
                  </a:lnTo>
                  <a:lnTo>
                    <a:pt x="644187" y="127091"/>
                  </a:lnTo>
                  <a:lnTo>
                    <a:pt x="595745" y="98798"/>
                  </a:lnTo>
                  <a:close/>
                </a:path>
                <a:path extrusionOk="0" h="254635" w="756920">
                  <a:moveTo>
                    <a:pt x="686029" y="102653"/>
                  </a:moveTo>
                  <a:lnTo>
                    <a:pt x="644187" y="127091"/>
                  </a:lnTo>
                  <a:lnTo>
                    <a:pt x="686029" y="151530"/>
                  </a:lnTo>
                  <a:lnTo>
                    <a:pt x="686029" y="102653"/>
                  </a:lnTo>
                  <a:close/>
                </a:path>
                <a:path extrusionOk="0" h="254635" w="756920">
                  <a:moveTo>
                    <a:pt x="700267" y="102653"/>
                  </a:moveTo>
                  <a:lnTo>
                    <a:pt x="686029" y="102653"/>
                  </a:lnTo>
                  <a:lnTo>
                    <a:pt x="686029" y="151530"/>
                  </a:lnTo>
                  <a:lnTo>
                    <a:pt x="700267" y="151530"/>
                  </a:lnTo>
                  <a:lnTo>
                    <a:pt x="700267" y="102653"/>
                  </a:lnTo>
                  <a:close/>
                </a:path>
                <a:path extrusionOk="0" h="254635" w="756920">
                  <a:moveTo>
                    <a:pt x="534341" y="0"/>
                  </a:moveTo>
                  <a:lnTo>
                    <a:pt x="523531" y="705"/>
                  </a:lnTo>
                  <a:lnTo>
                    <a:pt x="513775" y="5419"/>
                  </a:lnTo>
                  <a:lnTo>
                    <a:pt x="506314" y="13811"/>
                  </a:lnTo>
                  <a:lnTo>
                    <a:pt x="502690" y="24444"/>
                  </a:lnTo>
                  <a:lnTo>
                    <a:pt x="503395" y="35267"/>
                  </a:lnTo>
                  <a:lnTo>
                    <a:pt x="508103" y="45036"/>
                  </a:lnTo>
                  <a:lnTo>
                    <a:pt x="516484" y="52506"/>
                  </a:lnTo>
                  <a:lnTo>
                    <a:pt x="644187" y="127091"/>
                  </a:lnTo>
                  <a:lnTo>
                    <a:pt x="686029" y="102653"/>
                  </a:lnTo>
                  <a:lnTo>
                    <a:pt x="700267" y="102653"/>
                  </a:lnTo>
                  <a:lnTo>
                    <a:pt x="700267" y="98798"/>
                  </a:lnTo>
                  <a:lnTo>
                    <a:pt x="707906" y="98798"/>
                  </a:lnTo>
                  <a:lnTo>
                    <a:pt x="544960" y="3628"/>
                  </a:lnTo>
                  <a:lnTo>
                    <a:pt x="534341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609" name="Google Shape;1609;p128"/>
          <p:cNvSpPr txBox="1"/>
          <p:nvPr/>
        </p:nvSpPr>
        <p:spPr>
          <a:xfrm>
            <a:off x="5064762" y="1571148"/>
            <a:ext cx="4134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f(</a:t>
            </a:r>
            <a:r>
              <a:rPr i="1" lang="en" sz="20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i="1"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Decision Stump</a:t>
            </a:r>
            <a:endParaRPr/>
          </a:p>
        </p:txBody>
      </p:sp>
      <p:sp>
        <p:nvSpPr>
          <p:cNvPr id="1615" name="Google Shape;1615;p129"/>
          <p:cNvSpPr txBox="1"/>
          <p:nvPr/>
        </p:nvSpPr>
        <p:spPr>
          <a:xfrm>
            <a:off x="1108033" y="1793760"/>
            <a:ext cx="455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Credit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129"/>
          <p:cNvSpPr txBox="1"/>
          <p:nvPr/>
        </p:nvSpPr>
        <p:spPr>
          <a:xfrm>
            <a:off x="1772707" y="1793760"/>
            <a:ext cx="558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29"/>
          <p:cNvSpPr txBox="1"/>
          <p:nvPr/>
        </p:nvSpPr>
        <p:spPr>
          <a:xfrm>
            <a:off x="2707957" y="1795013"/>
            <a:ext cx="88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129"/>
          <p:cNvSpPr txBox="1"/>
          <p:nvPr/>
        </p:nvSpPr>
        <p:spPr>
          <a:xfrm>
            <a:off x="1289994" y="1988036"/>
            <a:ext cx="9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129"/>
          <p:cNvSpPr txBox="1"/>
          <p:nvPr/>
        </p:nvSpPr>
        <p:spPr>
          <a:xfrm>
            <a:off x="1837999" y="1988036"/>
            <a:ext cx="430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$130K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129"/>
          <p:cNvSpPr txBox="1"/>
          <p:nvPr/>
        </p:nvSpPr>
        <p:spPr>
          <a:xfrm>
            <a:off x="2604667" y="1988036"/>
            <a:ext cx="294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Safe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29"/>
          <p:cNvSpPr txBox="1"/>
          <p:nvPr/>
        </p:nvSpPr>
        <p:spPr>
          <a:xfrm>
            <a:off x="1289459" y="2171588"/>
            <a:ext cx="9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129"/>
          <p:cNvSpPr txBox="1"/>
          <p:nvPr/>
        </p:nvSpPr>
        <p:spPr>
          <a:xfrm>
            <a:off x="1870645" y="2171588"/>
            <a:ext cx="36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$80K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129"/>
          <p:cNvSpPr txBox="1"/>
          <p:nvPr/>
        </p:nvSpPr>
        <p:spPr>
          <a:xfrm>
            <a:off x="2576303" y="2171588"/>
            <a:ext cx="35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Risky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29"/>
          <p:cNvSpPr txBox="1"/>
          <p:nvPr/>
        </p:nvSpPr>
        <p:spPr>
          <a:xfrm>
            <a:off x="1281431" y="2353123"/>
            <a:ext cx="109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29"/>
          <p:cNvSpPr txBox="1"/>
          <p:nvPr/>
        </p:nvSpPr>
        <p:spPr>
          <a:xfrm>
            <a:off x="1845492" y="2353123"/>
            <a:ext cx="41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$110K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129"/>
          <p:cNvSpPr txBox="1"/>
          <p:nvPr/>
        </p:nvSpPr>
        <p:spPr>
          <a:xfrm>
            <a:off x="2576303" y="2353123"/>
            <a:ext cx="35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Risky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129"/>
          <p:cNvSpPr txBox="1"/>
          <p:nvPr/>
        </p:nvSpPr>
        <p:spPr>
          <a:xfrm>
            <a:off x="1289994" y="2536676"/>
            <a:ext cx="9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29"/>
          <p:cNvSpPr txBox="1"/>
          <p:nvPr/>
        </p:nvSpPr>
        <p:spPr>
          <a:xfrm>
            <a:off x="1845492" y="2536676"/>
            <a:ext cx="41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$110K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29"/>
          <p:cNvSpPr txBox="1"/>
          <p:nvPr/>
        </p:nvSpPr>
        <p:spPr>
          <a:xfrm>
            <a:off x="2604667" y="2536676"/>
            <a:ext cx="294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Safe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29"/>
          <p:cNvSpPr txBox="1"/>
          <p:nvPr/>
        </p:nvSpPr>
        <p:spPr>
          <a:xfrm>
            <a:off x="1289994" y="2718211"/>
            <a:ext cx="9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129"/>
          <p:cNvSpPr txBox="1"/>
          <p:nvPr/>
        </p:nvSpPr>
        <p:spPr>
          <a:xfrm>
            <a:off x="1871181" y="2718211"/>
            <a:ext cx="36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$90K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129"/>
          <p:cNvSpPr txBox="1"/>
          <p:nvPr/>
        </p:nvSpPr>
        <p:spPr>
          <a:xfrm>
            <a:off x="2604667" y="2718211"/>
            <a:ext cx="294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Safe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129"/>
          <p:cNvSpPr txBox="1"/>
          <p:nvPr/>
        </p:nvSpPr>
        <p:spPr>
          <a:xfrm>
            <a:off x="1289459" y="2901763"/>
            <a:ext cx="9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129"/>
          <p:cNvSpPr txBox="1"/>
          <p:nvPr/>
        </p:nvSpPr>
        <p:spPr>
          <a:xfrm>
            <a:off x="1837999" y="2901763"/>
            <a:ext cx="430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$120K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29"/>
          <p:cNvSpPr txBox="1"/>
          <p:nvPr/>
        </p:nvSpPr>
        <p:spPr>
          <a:xfrm>
            <a:off x="2604667" y="2901763"/>
            <a:ext cx="294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Safe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29"/>
          <p:cNvSpPr txBox="1"/>
          <p:nvPr/>
        </p:nvSpPr>
        <p:spPr>
          <a:xfrm>
            <a:off x="1281431" y="3083299"/>
            <a:ext cx="109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29"/>
          <p:cNvSpPr txBox="1"/>
          <p:nvPr/>
        </p:nvSpPr>
        <p:spPr>
          <a:xfrm>
            <a:off x="1873856" y="3083299"/>
            <a:ext cx="359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$30K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29"/>
          <p:cNvSpPr txBox="1"/>
          <p:nvPr/>
        </p:nvSpPr>
        <p:spPr>
          <a:xfrm>
            <a:off x="2576303" y="3083299"/>
            <a:ext cx="35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Risky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29"/>
          <p:cNvSpPr txBox="1"/>
          <p:nvPr/>
        </p:nvSpPr>
        <p:spPr>
          <a:xfrm>
            <a:off x="1281431" y="3266851"/>
            <a:ext cx="109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29"/>
          <p:cNvSpPr txBox="1"/>
          <p:nvPr/>
        </p:nvSpPr>
        <p:spPr>
          <a:xfrm>
            <a:off x="1871181" y="3266851"/>
            <a:ext cx="36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$60K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29"/>
          <p:cNvSpPr txBox="1"/>
          <p:nvPr/>
        </p:nvSpPr>
        <p:spPr>
          <a:xfrm>
            <a:off x="2576303" y="3266851"/>
            <a:ext cx="35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Risky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29"/>
          <p:cNvSpPr txBox="1"/>
          <p:nvPr/>
        </p:nvSpPr>
        <p:spPr>
          <a:xfrm>
            <a:off x="1289459" y="3448386"/>
            <a:ext cx="9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29"/>
          <p:cNvSpPr txBox="1"/>
          <p:nvPr/>
        </p:nvSpPr>
        <p:spPr>
          <a:xfrm>
            <a:off x="1876532" y="3448386"/>
            <a:ext cx="35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$95K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29"/>
          <p:cNvSpPr txBox="1"/>
          <p:nvPr/>
        </p:nvSpPr>
        <p:spPr>
          <a:xfrm>
            <a:off x="2604667" y="3448386"/>
            <a:ext cx="294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Safe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29"/>
          <p:cNvSpPr txBox="1"/>
          <p:nvPr/>
        </p:nvSpPr>
        <p:spPr>
          <a:xfrm>
            <a:off x="1289994" y="3631939"/>
            <a:ext cx="9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129"/>
          <p:cNvSpPr txBox="1"/>
          <p:nvPr/>
        </p:nvSpPr>
        <p:spPr>
          <a:xfrm>
            <a:off x="1871181" y="3631939"/>
            <a:ext cx="364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$60K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129"/>
          <p:cNvSpPr txBox="1"/>
          <p:nvPr/>
        </p:nvSpPr>
        <p:spPr>
          <a:xfrm>
            <a:off x="2604667" y="3631939"/>
            <a:ext cx="294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Safe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129"/>
          <p:cNvSpPr txBox="1"/>
          <p:nvPr/>
        </p:nvSpPr>
        <p:spPr>
          <a:xfrm>
            <a:off x="1289994" y="3813474"/>
            <a:ext cx="9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129"/>
          <p:cNvSpPr txBox="1"/>
          <p:nvPr/>
        </p:nvSpPr>
        <p:spPr>
          <a:xfrm>
            <a:off x="1872785" y="3813474"/>
            <a:ext cx="361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$98K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29"/>
          <p:cNvSpPr txBox="1"/>
          <p:nvPr/>
        </p:nvSpPr>
        <p:spPr>
          <a:xfrm>
            <a:off x="2604667" y="3813474"/>
            <a:ext cx="294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Safe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51" name="Google Shape;1651;p129"/>
          <p:cNvGraphicFramePr/>
          <p:nvPr/>
        </p:nvGraphicFramePr>
        <p:xfrm>
          <a:off x="972613" y="17587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691000"/>
                <a:gridCol w="785650"/>
                <a:gridCol w="641925"/>
              </a:tblGrid>
              <a:tr h="200850"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2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Income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275" marB="0" marR="0" marL="0"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4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007E"/>
                    </a:solidFill>
                  </a:tcPr>
                </a:tc>
              </a:tr>
              <a:tr h="179000"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6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$130K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6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6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$80K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59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$110K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59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59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$110K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$90K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68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$120K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$30K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$60K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$95K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3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$60K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3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3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81950">
                <a:tc>
                  <a:txBody>
                    <a:bodyPr/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$98K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5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</a:tbl>
          </a:graphicData>
        </a:graphic>
      </p:graphicFrame>
      <p:sp>
        <p:nvSpPr>
          <p:cNvPr id="1652" name="Google Shape;1652;p129"/>
          <p:cNvSpPr/>
          <p:nvPr/>
        </p:nvSpPr>
        <p:spPr>
          <a:xfrm>
            <a:off x="3607370" y="2419037"/>
            <a:ext cx="893356" cy="905740"/>
          </a:xfrm>
          <a:custGeom>
            <a:rect b="b" l="l" r="r" t="t"/>
            <a:pathLst>
              <a:path extrusionOk="0" h="1367154" w="981710">
                <a:moveTo>
                  <a:pt x="490768" y="0"/>
                </a:moveTo>
                <a:lnTo>
                  <a:pt x="490768" y="341721"/>
                </a:lnTo>
                <a:lnTo>
                  <a:pt x="0" y="341721"/>
                </a:lnTo>
                <a:lnTo>
                  <a:pt x="0" y="1025161"/>
                </a:lnTo>
                <a:lnTo>
                  <a:pt x="490768" y="1025161"/>
                </a:lnTo>
                <a:lnTo>
                  <a:pt x="490768" y="1366883"/>
                </a:lnTo>
                <a:lnTo>
                  <a:pt x="981537" y="683441"/>
                </a:lnTo>
                <a:lnTo>
                  <a:pt x="490768" y="0"/>
                </a:lnTo>
                <a:close/>
              </a:path>
            </a:pathLst>
          </a:custGeom>
          <a:solidFill>
            <a:srgbClr val="A097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653" name="Google Shape;1653;p129"/>
          <p:cNvGrpSpPr/>
          <p:nvPr/>
        </p:nvGrpSpPr>
        <p:grpSpPr>
          <a:xfrm>
            <a:off x="5525826" y="1786388"/>
            <a:ext cx="1746844" cy="572216"/>
            <a:chOff x="4821003" y="3044705"/>
            <a:chExt cx="1921509" cy="739775"/>
          </a:xfrm>
        </p:grpSpPr>
        <p:sp>
          <p:nvSpPr>
            <p:cNvPr id="1654" name="Google Shape;1654;p129"/>
            <p:cNvSpPr/>
            <p:nvPr/>
          </p:nvSpPr>
          <p:spPr>
            <a:xfrm>
              <a:off x="4821003" y="3044705"/>
              <a:ext cx="1921509" cy="739775"/>
            </a:xfrm>
            <a:custGeom>
              <a:rect b="b" l="l" r="r" t="t"/>
              <a:pathLst>
                <a:path extrusionOk="0" h="739775" w="1921509">
                  <a:moveTo>
                    <a:pt x="960518" y="0"/>
                  </a:moveTo>
                  <a:lnTo>
                    <a:pt x="0" y="369841"/>
                  </a:lnTo>
                  <a:lnTo>
                    <a:pt x="960518" y="739683"/>
                  </a:lnTo>
                  <a:lnTo>
                    <a:pt x="1921037" y="369841"/>
                  </a:lnTo>
                  <a:lnTo>
                    <a:pt x="960518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55" name="Google Shape;1655;p129"/>
            <p:cNvSpPr/>
            <p:nvPr/>
          </p:nvSpPr>
          <p:spPr>
            <a:xfrm>
              <a:off x="4821003" y="3044705"/>
              <a:ext cx="1921509" cy="739775"/>
            </a:xfrm>
            <a:custGeom>
              <a:rect b="b" l="l" r="r" t="t"/>
              <a:pathLst>
                <a:path extrusionOk="0" h="739775" w="1921509">
                  <a:moveTo>
                    <a:pt x="0" y="369842"/>
                  </a:moveTo>
                  <a:lnTo>
                    <a:pt x="960518" y="0"/>
                  </a:lnTo>
                  <a:lnTo>
                    <a:pt x="1921037" y="369842"/>
                  </a:lnTo>
                  <a:lnTo>
                    <a:pt x="960518" y="739684"/>
                  </a:lnTo>
                  <a:lnTo>
                    <a:pt x="0" y="369842"/>
                  </a:lnTo>
                  <a:close/>
                </a:path>
              </a:pathLst>
            </a:custGeom>
            <a:noFill/>
            <a:ln cap="flat" cmpd="sng" w="18850">
              <a:solidFill>
                <a:srgbClr val="0D69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656" name="Google Shape;1656;p129"/>
          <p:cNvSpPr txBox="1"/>
          <p:nvPr/>
        </p:nvSpPr>
        <p:spPr>
          <a:xfrm>
            <a:off x="5909478" y="1915450"/>
            <a:ext cx="980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Income?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7" name="Google Shape;1657;p129"/>
          <p:cNvGrpSpPr/>
          <p:nvPr/>
        </p:nvGrpSpPr>
        <p:grpSpPr>
          <a:xfrm>
            <a:off x="5010392" y="2072461"/>
            <a:ext cx="2766012" cy="1817281"/>
            <a:chOff x="4254031" y="3414547"/>
            <a:chExt cx="3042583" cy="2349426"/>
          </a:xfrm>
        </p:grpSpPr>
        <p:sp>
          <p:nvSpPr>
            <p:cNvPr id="1658" name="Google Shape;1658;p129"/>
            <p:cNvSpPr/>
            <p:nvPr/>
          </p:nvSpPr>
          <p:spPr>
            <a:xfrm>
              <a:off x="4254031" y="4184967"/>
              <a:ext cx="1393189" cy="732789"/>
            </a:xfrm>
            <a:custGeom>
              <a:rect b="b" l="l" r="r" t="t"/>
              <a:pathLst>
                <a:path extrusionOk="0" h="732789" w="1393189">
                  <a:moveTo>
                    <a:pt x="1392671" y="0"/>
                  </a:moveTo>
                  <a:lnTo>
                    <a:pt x="0" y="0"/>
                  </a:lnTo>
                  <a:lnTo>
                    <a:pt x="0" y="732707"/>
                  </a:lnTo>
                  <a:lnTo>
                    <a:pt x="1392671" y="732707"/>
                  </a:lnTo>
                  <a:lnTo>
                    <a:pt x="1392671" y="0"/>
                  </a:lnTo>
                  <a:close/>
                </a:path>
              </a:pathLst>
            </a:custGeom>
            <a:solidFill>
              <a:srgbClr val="C8EBF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59" name="Google Shape;1659;p129"/>
            <p:cNvSpPr/>
            <p:nvPr/>
          </p:nvSpPr>
          <p:spPr>
            <a:xfrm>
              <a:off x="4254031" y="4184967"/>
              <a:ext cx="1393189" cy="732789"/>
            </a:xfrm>
            <a:custGeom>
              <a:rect b="b" l="l" r="r" t="t"/>
              <a:pathLst>
                <a:path extrusionOk="0" h="732789" w="1393189">
                  <a:moveTo>
                    <a:pt x="0" y="0"/>
                  </a:moveTo>
                  <a:lnTo>
                    <a:pt x="1392671" y="0"/>
                  </a:lnTo>
                  <a:lnTo>
                    <a:pt x="1392671" y="732707"/>
                  </a:lnTo>
                  <a:lnTo>
                    <a:pt x="0" y="7327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0D69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60" name="Google Shape;1660;p129"/>
            <p:cNvSpPr/>
            <p:nvPr/>
          </p:nvSpPr>
          <p:spPr>
            <a:xfrm>
              <a:off x="4647133" y="3414547"/>
              <a:ext cx="173989" cy="770889"/>
            </a:xfrm>
            <a:custGeom>
              <a:rect b="b" l="l" r="r" t="t"/>
              <a:pathLst>
                <a:path extrusionOk="0" h="770889" w="173989">
                  <a:moveTo>
                    <a:pt x="173870" y="0"/>
                  </a:moveTo>
                  <a:lnTo>
                    <a:pt x="0" y="0"/>
                  </a:lnTo>
                  <a:lnTo>
                    <a:pt x="0" y="770420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61" name="Google Shape;1661;p129"/>
            <p:cNvSpPr/>
            <p:nvPr/>
          </p:nvSpPr>
          <p:spPr>
            <a:xfrm>
              <a:off x="5903424" y="4184967"/>
              <a:ext cx="1393190" cy="732789"/>
            </a:xfrm>
            <a:custGeom>
              <a:rect b="b" l="l" r="r" t="t"/>
              <a:pathLst>
                <a:path extrusionOk="0" h="732789" w="1393190">
                  <a:moveTo>
                    <a:pt x="1392671" y="0"/>
                  </a:moveTo>
                  <a:lnTo>
                    <a:pt x="0" y="0"/>
                  </a:lnTo>
                  <a:lnTo>
                    <a:pt x="0" y="732707"/>
                  </a:lnTo>
                  <a:lnTo>
                    <a:pt x="1392671" y="732707"/>
                  </a:lnTo>
                  <a:lnTo>
                    <a:pt x="1392671" y="0"/>
                  </a:lnTo>
                  <a:close/>
                </a:path>
              </a:pathLst>
            </a:custGeom>
            <a:solidFill>
              <a:srgbClr val="FEDD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62" name="Google Shape;1662;p129"/>
            <p:cNvSpPr/>
            <p:nvPr/>
          </p:nvSpPr>
          <p:spPr>
            <a:xfrm>
              <a:off x="5903424" y="4184967"/>
              <a:ext cx="1393190" cy="732789"/>
            </a:xfrm>
            <a:custGeom>
              <a:rect b="b" l="l" r="r" t="t"/>
              <a:pathLst>
                <a:path extrusionOk="0" h="732789" w="1393190">
                  <a:moveTo>
                    <a:pt x="0" y="0"/>
                  </a:moveTo>
                  <a:lnTo>
                    <a:pt x="1392671" y="0"/>
                  </a:lnTo>
                  <a:lnTo>
                    <a:pt x="1392671" y="732707"/>
                  </a:lnTo>
                  <a:lnTo>
                    <a:pt x="0" y="7327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0D69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63" name="Google Shape;1663;p129"/>
            <p:cNvSpPr/>
            <p:nvPr/>
          </p:nvSpPr>
          <p:spPr>
            <a:xfrm>
              <a:off x="6742041" y="3414547"/>
              <a:ext cx="166370" cy="770889"/>
            </a:xfrm>
            <a:custGeom>
              <a:rect b="b" l="l" r="r" t="t"/>
              <a:pathLst>
                <a:path extrusionOk="0" h="770889" w="166370">
                  <a:moveTo>
                    <a:pt x="0" y="0"/>
                  </a:moveTo>
                  <a:lnTo>
                    <a:pt x="165795" y="0"/>
                  </a:lnTo>
                  <a:lnTo>
                    <a:pt x="165795" y="770420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1664" name="Google Shape;1664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85127" y="4908803"/>
              <a:ext cx="228600" cy="5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5" name="Google Shape;1665;p129"/>
            <p:cNvSpPr/>
            <p:nvPr/>
          </p:nvSpPr>
          <p:spPr>
            <a:xfrm>
              <a:off x="6556035" y="4923983"/>
              <a:ext cx="87629" cy="417829"/>
            </a:xfrm>
            <a:custGeom>
              <a:rect b="b" l="l" r="r" t="t"/>
              <a:pathLst>
                <a:path extrusionOk="0" h="417829" w="87629">
                  <a:moveTo>
                    <a:pt x="10504" y="331685"/>
                  </a:moveTo>
                  <a:lnTo>
                    <a:pt x="1517" y="336934"/>
                  </a:lnTo>
                  <a:lnTo>
                    <a:pt x="0" y="342709"/>
                  </a:lnTo>
                  <a:lnTo>
                    <a:pt x="43723" y="417758"/>
                  </a:lnTo>
                  <a:lnTo>
                    <a:pt x="54628" y="399041"/>
                  </a:lnTo>
                  <a:lnTo>
                    <a:pt x="34305" y="399041"/>
                  </a:lnTo>
                  <a:lnTo>
                    <a:pt x="34304" y="364157"/>
                  </a:lnTo>
                  <a:lnTo>
                    <a:pt x="16266" y="333204"/>
                  </a:lnTo>
                  <a:lnTo>
                    <a:pt x="10504" y="331685"/>
                  </a:lnTo>
                  <a:close/>
                </a:path>
                <a:path extrusionOk="0" h="417829" w="87629">
                  <a:moveTo>
                    <a:pt x="34305" y="364159"/>
                  </a:moveTo>
                  <a:lnTo>
                    <a:pt x="34305" y="399041"/>
                  </a:lnTo>
                  <a:lnTo>
                    <a:pt x="53143" y="399041"/>
                  </a:lnTo>
                  <a:lnTo>
                    <a:pt x="53143" y="394290"/>
                  </a:lnTo>
                  <a:lnTo>
                    <a:pt x="35587" y="394290"/>
                  </a:lnTo>
                  <a:lnTo>
                    <a:pt x="43723" y="380325"/>
                  </a:lnTo>
                  <a:lnTo>
                    <a:pt x="34305" y="364159"/>
                  </a:lnTo>
                  <a:close/>
                </a:path>
                <a:path extrusionOk="0" h="417829" w="87629">
                  <a:moveTo>
                    <a:pt x="76942" y="331685"/>
                  </a:moveTo>
                  <a:lnTo>
                    <a:pt x="71175" y="333206"/>
                  </a:lnTo>
                  <a:lnTo>
                    <a:pt x="53143" y="364157"/>
                  </a:lnTo>
                  <a:lnTo>
                    <a:pt x="53143" y="399041"/>
                  </a:lnTo>
                  <a:lnTo>
                    <a:pt x="54628" y="399041"/>
                  </a:lnTo>
                  <a:lnTo>
                    <a:pt x="87448" y="342709"/>
                  </a:lnTo>
                  <a:lnTo>
                    <a:pt x="85930" y="336934"/>
                  </a:lnTo>
                  <a:lnTo>
                    <a:pt x="76942" y="331685"/>
                  </a:lnTo>
                  <a:close/>
                </a:path>
                <a:path extrusionOk="0" h="417829" w="87629">
                  <a:moveTo>
                    <a:pt x="43723" y="380325"/>
                  </a:moveTo>
                  <a:lnTo>
                    <a:pt x="35587" y="394290"/>
                  </a:lnTo>
                  <a:lnTo>
                    <a:pt x="51860" y="394290"/>
                  </a:lnTo>
                  <a:lnTo>
                    <a:pt x="43723" y="380325"/>
                  </a:lnTo>
                  <a:close/>
                </a:path>
                <a:path extrusionOk="0" h="417829" w="87629">
                  <a:moveTo>
                    <a:pt x="53143" y="364157"/>
                  </a:moveTo>
                  <a:lnTo>
                    <a:pt x="43723" y="380325"/>
                  </a:lnTo>
                  <a:lnTo>
                    <a:pt x="51860" y="394290"/>
                  </a:lnTo>
                  <a:lnTo>
                    <a:pt x="53143" y="394290"/>
                  </a:lnTo>
                  <a:lnTo>
                    <a:pt x="53143" y="364157"/>
                  </a:lnTo>
                  <a:close/>
                </a:path>
                <a:path extrusionOk="0" h="417829" w="87629">
                  <a:moveTo>
                    <a:pt x="53141" y="0"/>
                  </a:moveTo>
                  <a:lnTo>
                    <a:pt x="34303" y="0"/>
                  </a:lnTo>
                  <a:lnTo>
                    <a:pt x="34305" y="364159"/>
                  </a:lnTo>
                  <a:lnTo>
                    <a:pt x="43723" y="380325"/>
                  </a:lnTo>
                  <a:lnTo>
                    <a:pt x="53142" y="364159"/>
                  </a:lnTo>
                  <a:lnTo>
                    <a:pt x="53141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66" name="Google Shape;1666;p129"/>
            <p:cNvSpPr/>
            <p:nvPr/>
          </p:nvSpPr>
          <p:spPr>
            <a:xfrm>
              <a:off x="6078156" y="5341698"/>
              <a:ext cx="1043304" cy="422275"/>
            </a:xfrm>
            <a:custGeom>
              <a:rect b="b" l="l" r="r" t="t"/>
              <a:pathLst>
                <a:path extrusionOk="0" h="422275" w="1043304">
                  <a:moveTo>
                    <a:pt x="832366" y="0"/>
                  </a:moveTo>
                  <a:lnTo>
                    <a:pt x="210839" y="0"/>
                  </a:lnTo>
                  <a:lnTo>
                    <a:pt x="162495" y="5575"/>
                  </a:lnTo>
                  <a:lnTo>
                    <a:pt x="118117" y="21456"/>
                  </a:lnTo>
                  <a:lnTo>
                    <a:pt x="78969" y="46376"/>
                  </a:lnTo>
                  <a:lnTo>
                    <a:pt x="46318" y="79068"/>
                  </a:lnTo>
                  <a:lnTo>
                    <a:pt x="21429" y="118265"/>
                  </a:lnTo>
                  <a:lnTo>
                    <a:pt x="5568" y="162698"/>
                  </a:lnTo>
                  <a:lnTo>
                    <a:pt x="0" y="211101"/>
                  </a:lnTo>
                  <a:lnTo>
                    <a:pt x="5568" y="259505"/>
                  </a:lnTo>
                  <a:lnTo>
                    <a:pt x="21429" y="303939"/>
                  </a:lnTo>
                  <a:lnTo>
                    <a:pt x="46318" y="343136"/>
                  </a:lnTo>
                  <a:lnTo>
                    <a:pt x="78969" y="375827"/>
                  </a:lnTo>
                  <a:lnTo>
                    <a:pt x="118117" y="400748"/>
                  </a:lnTo>
                  <a:lnTo>
                    <a:pt x="162495" y="416629"/>
                  </a:lnTo>
                  <a:lnTo>
                    <a:pt x="210839" y="422205"/>
                  </a:lnTo>
                  <a:lnTo>
                    <a:pt x="832365" y="422206"/>
                  </a:lnTo>
                  <a:lnTo>
                    <a:pt x="880709" y="416631"/>
                  </a:lnTo>
                  <a:lnTo>
                    <a:pt x="925087" y="400749"/>
                  </a:lnTo>
                  <a:lnTo>
                    <a:pt x="964235" y="375829"/>
                  </a:lnTo>
                  <a:lnTo>
                    <a:pt x="996886" y="343137"/>
                  </a:lnTo>
                  <a:lnTo>
                    <a:pt x="1021775" y="303940"/>
                  </a:lnTo>
                  <a:lnTo>
                    <a:pt x="1037637" y="259507"/>
                  </a:lnTo>
                  <a:lnTo>
                    <a:pt x="1043207" y="211103"/>
                  </a:lnTo>
                  <a:lnTo>
                    <a:pt x="1037638" y="162698"/>
                  </a:lnTo>
                  <a:lnTo>
                    <a:pt x="1021777" y="118265"/>
                  </a:lnTo>
                  <a:lnTo>
                    <a:pt x="996887" y="79068"/>
                  </a:lnTo>
                  <a:lnTo>
                    <a:pt x="964236" y="46376"/>
                  </a:lnTo>
                  <a:lnTo>
                    <a:pt x="925089" y="21456"/>
                  </a:lnTo>
                  <a:lnTo>
                    <a:pt x="880710" y="5575"/>
                  </a:lnTo>
                  <a:lnTo>
                    <a:pt x="832366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67" name="Google Shape;1667;p129"/>
            <p:cNvSpPr/>
            <p:nvPr/>
          </p:nvSpPr>
          <p:spPr>
            <a:xfrm>
              <a:off x="6078156" y="5341698"/>
              <a:ext cx="1043304" cy="422275"/>
            </a:xfrm>
            <a:custGeom>
              <a:rect b="b" l="l" r="r" t="t"/>
              <a:pathLst>
                <a:path extrusionOk="0" h="422275" w="1043304">
                  <a:moveTo>
                    <a:pt x="0" y="211103"/>
                  </a:moveTo>
                  <a:lnTo>
                    <a:pt x="5568" y="162699"/>
                  </a:lnTo>
                  <a:lnTo>
                    <a:pt x="21429" y="118265"/>
                  </a:lnTo>
                  <a:lnTo>
                    <a:pt x="46319" y="79068"/>
                  </a:lnTo>
                  <a:lnTo>
                    <a:pt x="78970" y="46377"/>
                  </a:lnTo>
                  <a:lnTo>
                    <a:pt x="118117" y="21456"/>
                  </a:lnTo>
                  <a:lnTo>
                    <a:pt x="162496" y="5575"/>
                  </a:lnTo>
                  <a:lnTo>
                    <a:pt x="210839" y="0"/>
                  </a:lnTo>
                  <a:lnTo>
                    <a:pt x="832367" y="0"/>
                  </a:lnTo>
                  <a:lnTo>
                    <a:pt x="880711" y="5575"/>
                  </a:lnTo>
                  <a:lnTo>
                    <a:pt x="925089" y="21456"/>
                  </a:lnTo>
                  <a:lnTo>
                    <a:pt x="964237" y="46377"/>
                  </a:lnTo>
                  <a:lnTo>
                    <a:pt x="996888" y="79068"/>
                  </a:lnTo>
                  <a:lnTo>
                    <a:pt x="1021777" y="118265"/>
                  </a:lnTo>
                  <a:lnTo>
                    <a:pt x="1037639" y="162699"/>
                  </a:lnTo>
                  <a:lnTo>
                    <a:pt x="1043207" y="211103"/>
                  </a:lnTo>
                  <a:lnTo>
                    <a:pt x="1037637" y="259507"/>
                  </a:lnTo>
                  <a:lnTo>
                    <a:pt x="1021776" y="303941"/>
                  </a:lnTo>
                  <a:lnTo>
                    <a:pt x="996886" y="343137"/>
                  </a:lnTo>
                  <a:lnTo>
                    <a:pt x="964235" y="375829"/>
                  </a:lnTo>
                  <a:lnTo>
                    <a:pt x="925088" y="400749"/>
                  </a:lnTo>
                  <a:lnTo>
                    <a:pt x="880710" y="416631"/>
                  </a:lnTo>
                  <a:lnTo>
                    <a:pt x="832366" y="422206"/>
                  </a:lnTo>
                  <a:lnTo>
                    <a:pt x="210839" y="422205"/>
                  </a:lnTo>
                  <a:lnTo>
                    <a:pt x="162496" y="416630"/>
                  </a:lnTo>
                  <a:lnTo>
                    <a:pt x="118117" y="400748"/>
                  </a:lnTo>
                  <a:lnTo>
                    <a:pt x="78970" y="375828"/>
                  </a:lnTo>
                  <a:lnTo>
                    <a:pt x="46319" y="343136"/>
                  </a:lnTo>
                  <a:lnTo>
                    <a:pt x="21429" y="303940"/>
                  </a:lnTo>
                  <a:lnTo>
                    <a:pt x="5568" y="259506"/>
                  </a:lnTo>
                  <a:lnTo>
                    <a:pt x="0" y="211102"/>
                  </a:lnTo>
                  <a:close/>
                </a:path>
              </a:pathLst>
            </a:custGeom>
            <a:noFill/>
            <a:ln cap="flat" cmpd="sng" w="18850">
              <a:solidFill>
                <a:srgbClr val="608A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668" name="Google Shape;1668;p129"/>
          <p:cNvSpPr txBox="1"/>
          <p:nvPr/>
        </p:nvSpPr>
        <p:spPr>
          <a:xfrm>
            <a:off x="6759824" y="3606983"/>
            <a:ext cx="7677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ŷ = Safe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9" name="Google Shape;1669;p129"/>
          <p:cNvGrpSpPr/>
          <p:nvPr/>
        </p:nvGrpSpPr>
        <p:grpSpPr>
          <a:xfrm>
            <a:off x="5157437" y="3228268"/>
            <a:ext cx="948468" cy="661474"/>
            <a:chOff x="4415779" y="4908803"/>
            <a:chExt cx="1043304" cy="855170"/>
          </a:xfrm>
        </p:grpSpPr>
        <p:pic>
          <p:nvPicPr>
            <p:cNvPr id="1670" name="Google Shape;1670;p1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0919" y="4908803"/>
              <a:ext cx="231648" cy="5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1" name="Google Shape;1671;p129"/>
            <p:cNvSpPr/>
            <p:nvPr/>
          </p:nvSpPr>
          <p:spPr>
            <a:xfrm>
              <a:off x="4893659" y="4923982"/>
              <a:ext cx="87629" cy="417829"/>
            </a:xfrm>
            <a:custGeom>
              <a:rect b="b" l="l" r="r" t="t"/>
              <a:pathLst>
                <a:path extrusionOk="0" h="417829" w="87629">
                  <a:moveTo>
                    <a:pt x="10504" y="331685"/>
                  </a:moveTo>
                  <a:lnTo>
                    <a:pt x="1517" y="336934"/>
                  </a:lnTo>
                  <a:lnTo>
                    <a:pt x="0" y="342709"/>
                  </a:lnTo>
                  <a:lnTo>
                    <a:pt x="43724" y="417758"/>
                  </a:lnTo>
                  <a:lnTo>
                    <a:pt x="54629" y="399041"/>
                  </a:lnTo>
                  <a:lnTo>
                    <a:pt x="34305" y="399041"/>
                  </a:lnTo>
                  <a:lnTo>
                    <a:pt x="34305" y="364158"/>
                  </a:lnTo>
                  <a:lnTo>
                    <a:pt x="16267" y="333204"/>
                  </a:lnTo>
                  <a:lnTo>
                    <a:pt x="10504" y="331685"/>
                  </a:lnTo>
                  <a:close/>
                </a:path>
                <a:path extrusionOk="0" h="417829" w="87629">
                  <a:moveTo>
                    <a:pt x="34305" y="364158"/>
                  </a:moveTo>
                  <a:lnTo>
                    <a:pt x="34305" y="399041"/>
                  </a:lnTo>
                  <a:lnTo>
                    <a:pt x="53143" y="399041"/>
                  </a:lnTo>
                  <a:lnTo>
                    <a:pt x="53143" y="394290"/>
                  </a:lnTo>
                  <a:lnTo>
                    <a:pt x="35587" y="394290"/>
                  </a:lnTo>
                  <a:lnTo>
                    <a:pt x="43724" y="380325"/>
                  </a:lnTo>
                  <a:lnTo>
                    <a:pt x="34305" y="364158"/>
                  </a:lnTo>
                  <a:close/>
                </a:path>
                <a:path extrusionOk="0" h="417829" w="87629">
                  <a:moveTo>
                    <a:pt x="76944" y="331685"/>
                  </a:moveTo>
                  <a:lnTo>
                    <a:pt x="71176" y="333206"/>
                  </a:lnTo>
                  <a:lnTo>
                    <a:pt x="53143" y="364158"/>
                  </a:lnTo>
                  <a:lnTo>
                    <a:pt x="53143" y="399041"/>
                  </a:lnTo>
                  <a:lnTo>
                    <a:pt x="54629" y="399041"/>
                  </a:lnTo>
                  <a:lnTo>
                    <a:pt x="87448" y="342709"/>
                  </a:lnTo>
                  <a:lnTo>
                    <a:pt x="85930" y="336934"/>
                  </a:lnTo>
                  <a:lnTo>
                    <a:pt x="76944" y="331685"/>
                  </a:lnTo>
                  <a:close/>
                </a:path>
                <a:path extrusionOk="0" h="417829" w="87629">
                  <a:moveTo>
                    <a:pt x="43724" y="380325"/>
                  </a:moveTo>
                  <a:lnTo>
                    <a:pt x="35587" y="394290"/>
                  </a:lnTo>
                  <a:lnTo>
                    <a:pt x="51860" y="394290"/>
                  </a:lnTo>
                  <a:lnTo>
                    <a:pt x="43724" y="380325"/>
                  </a:lnTo>
                  <a:close/>
                </a:path>
                <a:path extrusionOk="0" h="417829" w="87629">
                  <a:moveTo>
                    <a:pt x="53143" y="364158"/>
                  </a:moveTo>
                  <a:lnTo>
                    <a:pt x="43724" y="380325"/>
                  </a:lnTo>
                  <a:lnTo>
                    <a:pt x="51860" y="394290"/>
                  </a:lnTo>
                  <a:lnTo>
                    <a:pt x="53143" y="394290"/>
                  </a:lnTo>
                  <a:lnTo>
                    <a:pt x="53143" y="364158"/>
                  </a:lnTo>
                  <a:close/>
                </a:path>
                <a:path extrusionOk="0" h="417829" w="87629">
                  <a:moveTo>
                    <a:pt x="53143" y="0"/>
                  </a:moveTo>
                  <a:lnTo>
                    <a:pt x="34305" y="0"/>
                  </a:lnTo>
                  <a:lnTo>
                    <a:pt x="34305" y="364158"/>
                  </a:lnTo>
                  <a:lnTo>
                    <a:pt x="43724" y="380325"/>
                  </a:lnTo>
                  <a:lnTo>
                    <a:pt x="53143" y="364158"/>
                  </a:lnTo>
                  <a:lnTo>
                    <a:pt x="53143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72" name="Google Shape;1672;p129"/>
            <p:cNvSpPr/>
            <p:nvPr/>
          </p:nvSpPr>
          <p:spPr>
            <a:xfrm>
              <a:off x="4415779" y="5341698"/>
              <a:ext cx="1043304" cy="422275"/>
            </a:xfrm>
            <a:custGeom>
              <a:rect b="b" l="l" r="r" t="t"/>
              <a:pathLst>
                <a:path extrusionOk="0" h="422275" w="1043304">
                  <a:moveTo>
                    <a:pt x="832368" y="0"/>
                  </a:moveTo>
                  <a:lnTo>
                    <a:pt x="210840" y="0"/>
                  </a:lnTo>
                  <a:lnTo>
                    <a:pt x="162496" y="5575"/>
                  </a:lnTo>
                  <a:lnTo>
                    <a:pt x="118118" y="21456"/>
                  </a:lnTo>
                  <a:lnTo>
                    <a:pt x="78970" y="46376"/>
                  </a:lnTo>
                  <a:lnTo>
                    <a:pt x="46319" y="79068"/>
                  </a:lnTo>
                  <a:lnTo>
                    <a:pt x="21430" y="118265"/>
                  </a:lnTo>
                  <a:lnTo>
                    <a:pt x="5568" y="162698"/>
                  </a:lnTo>
                  <a:lnTo>
                    <a:pt x="0" y="211101"/>
                  </a:lnTo>
                  <a:lnTo>
                    <a:pt x="5568" y="259505"/>
                  </a:lnTo>
                  <a:lnTo>
                    <a:pt x="21430" y="303939"/>
                  </a:lnTo>
                  <a:lnTo>
                    <a:pt x="46319" y="343136"/>
                  </a:lnTo>
                  <a:lnTo>
                    <a:pt x="78970" y="375827"/>
                  </a:lnTo>
                  <a:lnTo>
                    <a:pt x="118118" y="400748"/>
                  </a:lnTo>
                  <a:lnTo>
                    <a:pt x="162496" y="416629"/>
                  </a:lnTo>
                  <a:lnTo>
                    <a:pt x="210840" y="422205"/>
                  </a:lnTo>
                  <a:lnTo>
                    <a:pt x="832366" y="422206"/>
                  </a:lnTo>
                  <a:lnTo>
                    <a:pt x="880710" y="416631"/>
                  </a:lnTo>
                  <a:lnTo>
                    <a:pt x="925088" y="400749"/>
                  </a:lnTo>
                  <a:lnTo>
                    <a:pt x="964236" y="375829"/>
                  </a:lnTo>
                  <a:lnTo>
                    <a:pt x="996887" y="343137"/>
                  </a:lnTo>
                  <a:lnTo>
                    <a:pt x="1021776" y="303940"/>
                  </a:lnTo>
                  <a:lnTo>
                    <a:pt x="1037637" y="259507"/>
                  </a:lnTo>
                  <a:lnTo>
                    <a:pt x="1043207" y="211103"/>
                  </a:lnTo>
                  <a:lnTo>
                    <a:pt x="1037638" y="162698"/>
                  </a:lnTo>
                  <a:lnTo>
                    <a:pt x="1021777" y="118265"/>
                  </a:lnTo>
                  <a:lnTo>
                    <a:pt x="996888" y="79068"/>
                  </a:lnTo>
                  <a:lnTo>
                    <a:pt x="964236" y="46376"/>
                  </a:lnTo>
                  <a:lnTo>
                    <a:pt x="925089" y="21456"/>
                  </a:lnTo>
                  <a:lnTo>
                    <a:pt x="880711" y="5575"/>
                  </a:lnTo>
                  <a:lnTo>
                    <a:pt x="832368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73" name="Google Shape;1673;p129"/>
            <p:cNvSpPr/>
            <p:nvPr/>
          </p:nvSpPr>
          <p:spPr>
            <a:xfrm>
              <a:off x="4415779" y="5341698"/>
              <a:ext cx="1043304" cy="422275"/>
            </a:xfrm>
            <a:custGeom>
              <a:rect b="b" l="l" r="r" t="t"/>
              <a:pathLst>
                <a:path extrusionOk="0" h="422275" w="1043304">
                  <a:moveTo>
                    <a:pt x="0" y="211103"/>
                  </a:moveTo>
                  <a:lnTo>
                    <a:pt x="5568" y="162699"/>
                  </a:lnTo>
                  <a:lnTo>
                    <a:pt x="21429" y="118265"/>
                  </a:lnTo>
                  <a:lnTo>
                    <a:pt x="46319" y="79068"/>
                  </a:lnTo>
                  <a:lnTo>
                    <a:pt x="78970" y="46377"/>
                  </a:lnTo>
                  <a:lnTo>
                    <a:pt x="118117" y="21456"/>
                  </a:lnTo>
                  <a:lnTo>
                    <a:pt x="162496" y="5575"/>
                  </a:lnTo>
                  <a:lnTo>
                    <a:pt x="210839" y="0"/>
                  </a:lnTo>
                  <a:lnTo>
                    <a:pt x="832367" y="0"/>
                  </a:lnTo>
                  <a:lnTo>
                    <a:pt x="880711" y="5575"/>
                  </a:lnTo>
                  <a:lnTo>
                    <a:pt x="925089" y="21456"/>
                  </a:lnTo>
                  <a:lnTo>
                    <a:pt x="964237" y="46377"/>
                  </a:lnTo>
                  <a:lnTo>
                    <a:pt x="996888" y="79068"/>
                  </a:lnTo>
                  <a:lnTo>
                    <a:pt x="1021777" y="118265"/>
                  </a:lnTo>
                  <a:lnTo>
                    <a:pt x="1037639" y="162699"/>
                  </a:lnTo>
                  <a:lnTo>
                    <a:pt x="1043207" y="211103"/>
                  </a:lnTo>
                  <a:lnTo>
                    <a:pt x="1037637" y="259507"/>
                  </a:lnTo>
                  <a:lnTo>
                    <a:pt x="1021776" y="303941"/>
                  </a:lnTo>
                  <a:lnTo>
                    <a:pt x="996886" y="343137"/>
                  </a:lnTo>
                  <a:lnTo>
                    <a:pt x="964235" y="375829"/>
                  </a:lnTo>
                  <a:lnTo>
                    <a:pt x="925088" y="400749"/>
                  </a:lnTo>
                  <a:lnTo>
                    <a:pt x="880710" y="416631"/>
                  </a:lnTo>
                  <a:lnTo>
                    <a:pt x="832366" y="422206"/>
                  </a:lnTo>
                  <a:lnTo>
                    <a:pt x="210839" y="422205"/>
                  </a:lnTo>
                  <a:lnTo>
                    <a:pt x="162496" y="416630"/>
                  </a:lnTo>
                  <a:lnTo>
                    <a:pt x="118117" y="400748"/>
                  </a:lnTo>
                  <a:lnTo>
                    <a:pt x="78970" y="375828"/>
                  </a:lnTo>
                  <a:lnTo>
                    <a:pt x="46319" y="343136"/>
                  </a:lnTo>
                  <a:lnTo>
                    <a:pt x="21429" y="303940"/>
                  </a:lnTo>
                  <a:lnTo>
                    <a:pt x="5568" y="259506"/>
                  </a:lnTo>
                  <a:lnTo>
                    <a:pt x="0" y="211102"/>
                  </a:lnTo>
                  <a:close/>
                </a:path>
              </a:pathLst>
            </a:custGeom>
            <a:noFill/>
            <a:ln cap="flat" cmpd="sng" w="18850">
              <a:solidFill>
                <a:srgbClr val="608A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674" name="Google Shape;1674;p129"/>
          <p:cNvSpPr txBox="1"/>
          <p:nvPr/>
        </p:nvSpPr>
        <p:spPr>
          <a:xfrm>
            <a:off x="5248585" y="3606983"/>
            <a:ext cx="7677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ŷ = Safe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5" name="Google Shape;1675;p129"/>
          <p:cNvGrpSpPr/>
          <p:nvPr/>
        </p:nvGrpSpPr>
        <p:grpSpPr>
          <a:xfrm>
            <a:off x="5135338" y="3116270"/>
            <a:ext cx="978414" cy="117104"/>
            <a:chOff x="4391470" y="4764010"/>
            <a:chExt cx="1076245" cy="151395"/>
          </a:xfrm>
        </p:grpSpPr>
        <p:sp>
          <p:nvSpPr>
            <p:cNvPr id="1676" name="Google Shape;1676;p129"/>
            <p:cNvSpPr/>
            <p:nvPr/>
          </p:nvSpPr>
          <p:spPr>
            <a:xfrm>
              <a:off x="4391470" y="4764010"/>
              <a:ext cx="509270" cy="151129"/>
            </a:xfrm>
            <a:custGeom>
              <a:rect b="b" l="l" r="r" t="t"/>
              <a:pathLst>
                <a:path extrusionOk="0" h="151129" w="509270">
                  <a:moveTo>
                    <a:pt x="509057" y="0"/>
                  </a:moveTo>
                  <a:lnTo>
                    <a:pt x="0" y="0"/>
                  </a:lnTo>
                  <a:lnTo>
                    <a:pt x="0" y="150889"/>
                  </a:lnTo>
                  <a:lnTo>
                    <a:pt x="509057" y="150889"/>
                  </a:lnTo>
                  <a:lnTo>
                    <a:pt x="509057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77" name="Google Shape;1677;p129"/>
            <p:cNvSpPr/>
            <p:nvPr/>
          </p:nvSpPr>
          <p:spPr>
            <a:xfrm>
              <a:off x="4391470" y="4764010"/>
              <a:ext cx="509270" cy="151129"/>
            </a:xfrm>
            <a:custGeom>
              <a:rect b="b" l="l" r="r" t="t"/>
              <a:pathLst>
                <a:path extrusionOk="0" h="151129" w="509270">
                  <a:moveTo>
                    <a:pt x="0" y="0"/>
                  </a:moveTo>
                  <a:lnTo>
                    <a:pt x="509057" y="0"/>
                  </a:lnTo>
                  <a:lnTo>
                    <a:pt x="509057" y="150889"/>
                  </a:lnTo>
                </a:path>
                <a:path extrusionOk="0" h="151129" w="509270">
                  <a:moveTo>
                    <a:pt x="0" y="150889"/>
                  </a:moveTo>
                  <a:lnTo>
                    <a:pt x="0" y="0"/>
                  </a:lnTo>
                </a:path>
              </a:pathLst>
            </a:custGeom>
            <a:noFill/>
            <a:ln cap="flat" cmpd="sng" w="28275">
              <a:solidFill>
                <a:srgbClr val="648E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78" name="Google Shape;1678;p129"/>
            <p:cNvSpPr/>
            <p:nvPr/>
          </p:nvSpPr>
          <p:spPr>
            <a:xfrm>
              <a:off x="4958444" y="4867780"/>
              <a:ext cx="509270" cy="47625"/>
            </a:xfrm>
            <a:custGeom>
              <a:rect b="b" l="l" r="r" t="t"/>
              <a:pathLst>
                <a:path extrusionOk="0" h="47625" w="509270">
                  <a:moveTo>
                    <a:pt x="509057" y="0"/>
                  </a:moveTo>
                  <a:lnTo>
                    <a:pt x="0" y="0"/>
                  </a:lnTo>
                  <a:lnTo>
                    <a:pt x="0" y="47119"/>
                  </a:lnTo>
                  <a:lnTo>
                    <a:pt x="509057" y="47119"/>
                  </a:lnTo>
                  <a:lnTo>
                    <a:pt x="50905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79" name="Google Shape;1679;p129"/>
            <p:cNvSpPr/>
            <p:nvPr/>
          </p:nvSpPr>
          <p:spPr>
            <a:xfrm>
              <a:off x="4958445" y="4867780"/>
              <a:ext cx="509270" cy="47625"/>
            </a:xfrm>
            <a:custGeom>
              <a:rect b="b" l="l" r="r" t="t"/>
              <a:pathLst>
                <a:path extrusionOk="0" h="47625" w="509270">
                  <a:moveTo>
                    <a:pt x="0" y="0"/>
                  </a:moveTo>
                  <a:lnTo>
                    <a:pt x="509057" y="0"/>
                  </a:lnTo>
                  <a:lnTo>
                    <a:pt x="509057" y="47119"/>
                  </a:lnTo>
                </a:path>
                <a:path extrusionOk="0" h="47625" w="509270">
                  <a:moveTo>
                    <a:pt x="0" y="47119"/>
                  </a:moveTo>
                  <a:lnTo>
                    <a:pt x="0" y="0"/>
                  </a:lnTo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680" name="Google Shape;1680;p129"/>
          <p:cNvSpPr txBox="1"/>
          <p:nvPr/>
        </p:nvSpPr>
        <p:spPr>
          <a:xfrm>
            <a:off x="5247852" y="2547680"/>
            <a:ext cx="800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4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D5555"/>
                </a:solidFill>
                <a:latin typeface="Arial"/>
                <a:ea typeface="Arial"/>
                <a:cs typeface="Arial"/>
                <a:sym typeface="Arial"/>
              </a:rPr>
              <a:t>&gt; $100K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635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BD05"/>
                </a:solidFill>
                <a:latin typeface="Arial"/>
                <a:ea typeface="Arial"/>
                <a:cs typeface="Arial"/>
                <a:sym typeface="Arial"/>
              </a:rPr>
              <a:t>3	    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1" name="Google Shape;1681;p129"/>
          <p:cNvGrpSpPr/>
          <p:nvPr/>
        </p:nvGrpSpPr>
        <p:grpSpPr>
          <a:xfrm>
            <a:off x="6653936" y="3083219"/>
            <a:ext cx="978413" cy="149808"/>
            <a:chOff x="6061911" y="4721281"/>
            <a:chExt cx="1076244" cy="193676"/>
          </a:xfrm>
        </p:grpSpPr>
        <p:sp>
          <p:nvSpPr>
            <p:cNvPr id="1682" name="Google Shape;1682;p129"/>
            <p:cNvSpPr/>
            <p:nvPr/>
          </p:nvSpPr>
          <p:spPr>
            <a:xfrm>
              <a:off x="6061911" y="4721282"/>
              <a:ext cx="509270" cy="193675"/>
            </a:xfrm>
            <a:custGeom>
              <a:rect b="b" l="l" r="r" t="t"/>
              <a:pathLst>
                <a:path extrusionOk="0" h="193675" w="509270">
                  <a:moveTo>
                    <a:pt x="509057" y="0"/>
                  </a:moveTo>
                  <a:lnTo>
                    <a:pt x="0" y="0"/>
                  </a:lnTo>
                  <a:lnTo>
                    <a:pt x="0" y="193617"/>
                  </a:lnTo>
                  <a:lnTo>
                    <a:pt x="509057" y="193617"/>
                  </a:lnTo>
                  <a:lnTo>
                    <a:pt x="509057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83" name="Google Shape;1683;p129"/>
            <p:cNvSpPr/>
            <p:nvPr/>
          </p:nvSpPr>
          <p:spPr>
            <a:xfrm>
              <a:off x="6061911" y="4721281"/>
              <a:ext cx="509270" cy="193675"/>
            </a:xfrm>
            <a:custGeom>
              <a:rect b="b" l="l" r="r" t="t"/>
              <a:pathLst>
                <a:path extrusionOk="0" h="193675" w="509270">
                  <a:moveTo>
                    <a:pt x="0" y="0"/>
                  </a:moveTo>
                  <a:lnTo>
                    <a:pt x="509057" y="0"/>
                  </a:lnTo>
                  <a:lnTo>
                    <a:pt x="509057" y="193618"/>
                  </a:lnTo>
                </a:path>
                <a:path extrusionOk="0" h="193675" w="509270">
                  <a:moveTo>
                    <a:pt x="0" y="193618"/>
                  </a:moveTo>
                  <a:lnTo>
                    <a:pt x="0" y="0"/>
                  </a:lnTo>
                </a:path>
              </a:pathLst>
            </a:custGeom>
            <a:noFill/>
            <a:ln cap="flat" cmpd="sng" w="28275">
              <a:solidFill>
                <a:srgbClr val="648E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84" name="Google Shape;1684;p129"/>
            <p:cNvSpPr/>
            <p:nvPr/>
          </p:nvSpPr>
          <p:spPr>
            <a:xfrm>
              <a:off x="6628885" y="4770114"/>
              <a:ext cx="509270" cy="144779"/>
            </a:xfrm>
            <a:custGeom>
              <a:rect b="b" l="l" r="r" t="t"/>
              <a:pathLst>
                <a:path extrusionOk="0" h="144779" w="509270">
                  <a:moveTo>
                    <a:pt x="509057" y="0"/>
                  </a:moveTo>
                  <a:lnTo>
                    <a:pt x="0" y="0"/>
                  </a:lnTo>
                  <a:lnTo>
                    <a:pt x="0" y="144785"/>
                  </a:lnTo>
                  <a:lnTo>
                    <a:pt x="509057" y="144785"/>
                  </a:lnTo>
                  <a:lnTo>
                    <a:pt x="50905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85" name="Google Shape;1685;p129"/>
            <p:cNvSpPr/>
            <p:nvPr/>
          </p:nvSpPr>
          <p:spPr>
            <a:xfrm>
              <a:off x="6628885" y="4770114"/>
              <a:ext cx="509270" cy="144779"/>
            </a:xfrm>
            <a:custGeom>
              <a:rect b="b" l="l" r="r" t="t"/>
              <a:pathLst>
                <a:path extrusionOk="0" h="144779" w="509270">
                  <a:moveTo>
                    <a:pt x="0" y="0"/>
                  </a:moveTo>
                  <a:lnTo>
                    <a:pt x="509057" y="0"/>
                  </a:lnTo>
                  <a:lnTo>
                    <a:pt x="509057" y="144785"/>
                  </a:lnTo>
                </a:path>
                <a:path extrusionOk="0" h="144779" w="509270">
                  <a:moveTo>
                    <a:pt x="0" y="144785"/>
                  </a:moveTo>
                  <a:lnTo>
                    <a:pt x="0" y="0"/>
                  </a:lnTo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686" name="Google Shape;1686;p129"/>
          <p:cNvSpPr txBox="1"/>
          <p:nvPr/>
        </p:nvSpPr>
        <p:spPr>
          <a:xfrm>
            <a:off x="6518326" y="2644016"/>
            <a:ext cx="1249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987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D5555"/>
                </a:solidFill>
                <a:latin typeface="Arial"/>
                <a:ea typeface="Arial"/>
                <a:cs typeface="Arial"/>
                <a:sym typeface="Arial"/>
              </a:rPr>
              <a:t>≤ $100K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2921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BD05"/>
                </a:solidFill>
                <a:latin typeface="Arial"/>
                <a:ea typeface="Arial"/>
                <a:cs typeface="Arial"/>
                <a:sym typeface="Arial"/>
              </a:rPr>
              <a:t>4	          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 = Focus Learning on “Hard” Points</a:t>
            </a:r>
            <a:endParaRPr/>
          </a:p>
        </p:txBody>
      </p:sp>
      <p:grpSp>
        <p:nvGrpSpPr>
          <p:cNvPr id="1692" name="Google Shape;1692;p130"/>
          <p:cNvGrpSpPr/>
          <p:nvPr/>
        </p:nvGrpSpPr>
        <p:grpSpPr>
          <a:xfrm>
            <a:off x="1670780" y="1581815"/>
            <a:ext cx="1233513" cy="784288"/>
            <a:chOff x="1837959" y="2390282"/>
            <a:chExt cx="1450339" cy="981710"/>
          </a:xfrm>
        </p:grpSpPr>
        <p:sp>
          <p:nvSpPr>
            <p:cNvPr id="1693" name="Google Shape;1693;p130"/>
            <p:cNvSpPr/>
            <p:nvPr/>
          </p:nvSpPr>
          <p:spPr>
            <a:xfrm>
              <a:off x="1837959" y="2512924"/>
              <a:ext cx="1450339" cy="858520"/>
            </a:xfrm>
            <a:custGeom>
              <a:rect b="b" l="l" r="r" t="t"/>
              <a:pathLst>
                <a:path extrusionOk="0" h="858520" w="1450339">
                  <a:moveTo>
                    <a:pt x="1450005" y="0"/>
                  </a:moveTo>
                  <a:lnTo>
                    <a:pt x="1417411" y="36470"/>
                  </a:lnTo>
                  <a:lnTo>
                    <a:pt x="1362501" y="58458"/>
                  </a:lnTo>
                  <a:lnTo>
                    <a:pt x="1284450" y="78012"/>
                  </a:lnTo>
                  <a:lnTo>
                    <a:pt x="1237657" y="86721"/>
                  </a:lnTo>
                  <a:lnTo>
                    <a:pt x="1186171" y="94637"/>
                  </a:lnTo>
                  <a:lnTo>
                    <a:pt x="1130358" y="101697"/>
                  </a:lnTo>
                  <a:lnTo>
                    <a:pt x="1070582" y="107840"/>
                  </a:lnTo>
                  <a:lnTo>
                    <a:pt x="1007206" y="113004"/>
                  </a:lnTo>
                  <a:lnTo>
                    <a:pt x="940596" y="117128"/>
                  </a:lnTo>
                  <a:lnTo>
                    <a:pt x="871115" y="120150"/>
                  </a:lnTo>
                  <a:lnTo>
                    <a:pt x="799129" y="122009"/>
                  </a:lnTo>
                  <a:lnTo>
                    <a:pt x="725002" y="122642"/>
                  </a:lnTo>
                  <a:lnTo>
                    <a:pt x="650875" y="122009"/>
                  </a:lnTo>
                  <a:lnTo>
                    <a:pt x="578888" y="120150"/>
                  </a:lnTo>
                  <a:lnTo>
                    <a:pt x="509408" y="117128"/>
                  </a:lnTo>
                  <a:lnTo>
                    <a:pt x="442798" y="113004"/>
                  </a:lnTo>
                  <a:lnTo>
                    <a:pt x="379423" y="107840"/>
                  </a:lnTo>
                  <a:lnTo>
                    <a:pt x="319646" y="101697"/>
                  </a:lnTo>
                  <a:lnTo>
                    <a:pt x="263833" y="94637"/>
                  </a:lnTo>
                  <a:lnTo>
                    <a:pt x="212348" y="86721"/>
                  </a:lnTo>
                  <a:lnTo>
                    <a:pt x="165555" y="78012"/>
                  </a:lnTo>
                  <a:lnTo>
                    <a:pt x="123818" y="68570"/>
                  </a:lnTo>
                  <a:lnTo>
                    <a:pt x="56974" y="47738"/>
                  </a:lnTo>
                  <a:lnTo>
                    <a:pt x="14729" y="24716"/>
                  </a:lnTo>
                  <a:lnTo>
                    <a:pt x="0" y="0"/>
                  </a:lnTo>
                  <a:lnTo>
                    <a:pt x="0" y="735855"/>
                  </a:lnTo>
                  <a:lnTo>
                    <a:pt x="32594" y="772326"/>
                  </a:lnTo>
                  <a:lnTo>
                    <a:pt x="87503" y="794314"/>
                  </a:lnTo>
                  <a:lnTo>
                    <a:pt x="165555" y="813868"/>
                  </a:lnTo>
                  <a:lnTo>
                    <a:pt x="212348" y="822577"/>
                  </a:lnTo>
                  <a:lnTo>
                    <a:pt x="263833" y="830492"/>
                  </a:lnTo>
                  <a:lnTo>
                    <a:pt x="319646" y="837553"/>
                  </a:lnTo>
                  <a:lnTo>
                    <a:pt x="379423" y="843696"/>
                  </a:lnTo>
                  <a:lnTo>
                    <a:pt x="442798" y="848860"/>
                  </a:lnTo>
                  <a:lnTo>
                    <a:pt x="509408" y="852984"/>
                  </a:lnTo>
                  <a:lnTo>
                    <a:pt x="578888" y="856006"/>
                  </a:lnTo>
                  <a:lnTo>
                    <a:pt x="650875" y="857865"/>
                  </a:lnTo>
                  <a:lnTo>
                    <a:pt x="725002" y="858498"/>
                  </a:lnTo>
                  <a:lnTo>
                    <a:pt x="799129" y="857865"/>
                  </a:lnTo>
                  <a:lnTo>
                    <a:pt x="871115" y="856006"/>
                  </a:lnTo>
                  <a:lnTo>
                    <a:pt x="940596" y="852984"/>
                  </a:lnTo>
                  <a:lnTo>
                    <a:pt x="1007206" y="848860"/>
                  </a:lnTo>
                  <a:lnTo>
                    <a:pt x="1070582" y="843696"/>
                  </a:lnTo>
                  <a:lnTo>
                    <a:pt x="1130358" y="837553"/>
                  </a:lnTo>
                  <a:lnTo>
                    <a:pt x="1186171" y="830492"/>
                  </a:lnTo>
                  <a:lnTo>
                    <a:pt x="1237657" y="822577"/>
                  </a:lnTo>
                  <a:lnTo>
                    <a:pt x="1284450" y="813868"/>
                  </a:lnTo>
                  <a:lnTo>
                    <a:pt x="1326186" y="804426"/>
                  </a:lnTo>
                  <a:lnTo>
                    <a:pt x="1393031" y="783594"/>
                  </a:lnTo>
                  <a:lnTo>
                    <a:pt x="1435276" y="760572"/>
                  </a:lnTo>
                  <a:lnTo>
                    <a:pt x="1450005" y="735855"/>
                  </a:lnTo>
                  <a:lnTo>
                    <a:pt x="1450005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94" name="Google Shape;1694;p130"/>
            <p:cNvSpPr/>
            <p:nvPr/>
          </p:nvSpPr>
          <p:spPr>
            <a:xfrm>
              <a:off x="1837959" y="2390282"/>
              <a:ext cx="1450339" cy="245744"/>
            </a:xfrm>
            <a:custGeom>
              <a:rect b="b" l="l" r="r" t="t"/>
              <a:pathLst>
                <a:path extrusionOk="0" h="245744" w="1450339">
                  <a:moveTo>
                    <a:pt x="725002" y="0"/>
                  </a:moveTo>
                  <a:lnTo>
                    <a:pt x="650875" y="633"/>
                  </a:lnTo>
                  <a:lnTo>
                    <a:pt x="578888" y="2491"/>
                  </a:lnTo>
                  <a:lnTo>
                    <a:pt x="509408" y="5513"/>
                  </a:lnTo>
                  <a:lnTo>
                    <a:pt x="442798" y="9637"/>
                  </a:lnTo>
                  <a:lnTo>
                    <a:pt x="379423" y="14802"/>
                  </a:lnTo>
                  <a:lnTo>
                    <a:pt x="319646" y="20945"/>
                  </a:lnTo>
                  <a:lnTo>
                    <a:pt x="263833" y="28005"/>
                  </a:lnTo>
                  <a:lnTo>
                    <a:pt x="212348" y="35921"/>
                  </a:lnTo>
                  <a:lnTo>
                    <a:pt x="165555" y="44630"/>
                  </a:lnTo>
                  <a:lnTo>
                    <a:pt x="123818" y="54072"/>
                  </a:lnTo>
                  <a:lnTo>
                    <a:pt x="56974" y="74904"/>
                  </a:lnTo>
                  <a:lnTo>
                    <a:pt x="14729" y="97926"/>
                  </a:lnTo>
                  <a:lnTo>
                    <a:pt x="0" y="122642"/>
                  </a:lnTo>
                  <a:lnTo>
                    <a:pt x="3743" y="135182"/>
                  </a:lnTo>
                  <a:lnTo>
                    <a:pt x="56974" y="170380"/>
                  </a:lnTo>
                  <a:lnTo>
                    <a:pt x="123818" y="191213"/>
                  </a:lnTo>
                  <a:lnTo>
                    <a:pt x="165555" y="200654"/>
                  </a:lnTo>
                  <a:lnTo>
                    <a:pt x="212348" y="209364"/>
                  </a:lnTo>
                  <a:lnTo>
                    <a:pt x="263833" y="217279"/>
                  </a:lnTo>
                  <a:lnTo>
                    <a:pt x="319646" y="224339"/>
                  </a:lnTo>
                  <a:lnTo>
                    <a:pt x="379423" y="230483"/>
                  </a:lnTo>
                  <a:lnTo>
                    <a:pt x="442798" y="235647"/>
                  </a:lnTo>
                  <a:lnTo>
                    <a:pt x="509408" y="239771"/>
                  </a:lnTo>
                  <a:lnTo>
                    <a:pt x="578888" y="242793"/>
                  </a:lnTo>
                  <a:lnTo>
                    <a:pt x="650875" y="244652"/>
                  </a:lnTo>
                  <a:lnTo>
                    <a:pt x="725002" y="245285"/>
                  </a:lnTo>
                  <a:lnTo>
                    <a:pt x="799129" y="244652"/>
                  </a:lnTo>
                  <a:lnTo>
                    <a:pt x="871115" y="242793"/>
                  </a:lnTo>
                  <a:lnTo>
                    <a:pt x="940596" y="239771"/>
                  </a:lnTo>
                  <a:lnTo>
                    <a:pt x="1007206" y="235647"/>
                  </a:lnTo>
                  <a:lnTo>
                    <a:pt x="1070582" y="230483"/>
                  </a:lnTo>
                  <a:lnTo>
                    <a:pt x="1130358" y="224339"/>
                  </a:lnTo>
                  <a:lnTo>
                    <a:pt x="1186171" y="217279"/>
                  </a:lnTo>
                  <a:lnTo>
                    <a:pt x="1237657" y="209364"/>
                  </a:lnTo>
                  <a:lnTo>
                    <a:pt x="1284450" y="200654"/>
                  </a:lnTo>
                  <a:lnTo>
                    <a:pt x="1326186" y="191213"/>
                  </a:lnTo>
                  <a:lnTo>
                    <a:pt x="1393031" y="170380"/>
                  </a:lnTo>
                  <a:lnTo>
                    <a:pt x="1435276" y="147359"/>
                  </a:lnTo>
                  <a:lnTo>
                    <a:pt x="1450005" y="122642"/>
                  </a:lnTo>
                  <a:lnTo>
                    <a:pt x="1446262" y="110103"/>
                  </a:lnTo>
                  <a:lnTo>
                    <a:pt x="1393031" y="74904"/>
                  </a:lnTo>
                  <a:lnTo>
                    <a:pt x="1326186" y="54072"/>
                  </a:lnTo>
                  <a:lnTo>
                    <a:pt x="1284450" y="44630"/>
                  </a:lnTo>
                  <a:lnTo>
                    <a:pt x="1237657" y="35921"/>
                  </a:lnTo>
                  <a:lnTo>
                    <a:pt x="1186171" y="28005"/>
                  </a:lnTo>
                  <a:lnTo>
                    <a:pt x="1130358" y="20945"/>
                  </a:lnTo>
                  <a:lnTo>
                    <a:pt x="1070582" y="14802"/>
                  </a:lnTo>
                  <a:lnTo>
                    <a:pt x="1007206" y="9637"/>
                  </a:lnTo>
                  <a:lnTo>
                    <a:pt x="940596" y="5513"/>
                  </a:lnTo>
                  <a:lnTo>
                    <a:pt x="871115" y="2491"/>
                  </a:lnTo>
                  <a:lnTo>
                    <a:pt x="799129" y="633"/>
                  </a:lnTo>
                  <a:lnTo>
                    <a:pt x="725002" y="0"/>
                  </a:lnTo>
                  <a:close/>
                </a:path>
              </a:pathLst>
            </a:custGeom>
            <a:solidFill>
              <a:srgbClr val="D066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95" name="Google Shape;1695;p130"/>
            <p:cNvSpPr/>
            <p:nvPr/>
          </p:nvSpPr>
          <p:spPr>
            <a:xfrm>
              <a:off x="1837959" y="2390282"/>
              <a:ext cx="1450339" cy="981710"/>
            </a:xfrm>
            <a:custGeom>
              <a:rect b="b" l="l" r="r" t="t"/>
              <a:pathLst>
                <a:path extrusionOk="0" h="981710" w="1450339">
                  <a:moveTo>
                    <a:pt x="1450005" y="122642"/>
                  </a:moveTo>
                  <a:lnTo>
                    <a:pt x="1417411" y="159112"/>
                  </a:lnTo>
                  <a:lnTo>
                    <a:pt x="1362501" y="181101"/>
                  </a:lnTo>
                  <a:lnTo>
                    <a:pt x="1284450" y="200654"/>
                  </a:lnTo>
                  <a:lnTo>
                    <a:pt x="1237657" y="209363"/>
                  </a:lnTo>
                  <a:lnTo>
                    <a:pt x="1186172" y="217279"/>
                  </a:lnTo>
                  <a:lnTo>
                    <a:pt x="1130358" y="224339"/>
                  </a:lnTo>
                  <a:lnTo>
                    <a:pt x="1070582" y="230482"/>
                  </a:lnTo>
                  <a:lnTo>
                    <a:pt x="1007206" y="235646"/>
                  </a:lnTo>
                  <a:lnTo>
                    <a:pt x="940596" y="239771"/>
                  </a:lnTo>
                  <a:lnTo>
                    <a:pt x="871116" y="242793"/>
                  </a:lnTo>
                  <a:lnTo>
                    <a:pt x="799130" y="244651"/>
                  </a:lnTo>
                  <a:lnTo>
                    <a:pt x="725002" y="245284"/>
                  </a:lnTo>
                  <a:lnTo>
                    <a:pt x="650875" y="244651"/>
                  </a:lnTo>
                  <a:lnTo>
                    <a:pt x="578889" y="242793"/>
                  </a:lnTo>
                  <a:lnTo>
                    <a:pt x="509409" y="239771"/>
                  </a:lnTo>
                  <a:lnTo>
                    <a:pt x="442799" y="235646"/>
                  </a:lnTo>
                  <a:lnTo>
                    <a:pt x="379423" y="230482"/>
                  </a:lnTo>
                  <a:lnTo>
                    <a:pt x="319646" y="224339"/>
                  </a:lnTo>
                  <a:lnTo>
                    <a:pt x="263833" y="217279"/>
                  </a:lnTo>
                  <a:lnTo>
                    <a:pt x="212348" y="209363"/>
                  </a:lnTo>
                  <a:lnTo>
                    <a:pt x="165555" y="200654"/>
                  </a:lnTo>
                  <a:lnTo>
                    <a:pt x="123819" y="191212"/>
                  </a:lnTo>
                  <a:lnTo>
                    <a:pt x="56974" y="170380"/>
                  </a:lnTo>
                  <a:lnTo>
                    <a:pt x="14729" y="147359"/>
                  </a:lnTo>
                  <a:lnTo>
                    <a:pt x="0" y="122642"/>
                  </a:lnTo>
                  <a:lnTo>
                    <a:pt x="3743" y="110102"/>
                  </a:lnTo>
                  <a:lnTo>
                    <a:pt x="56974" y="74904"/>
                  </a:lnTo>
                  <a:lnTo>
                    <a:pt x="123819" y="54071"/>
                  </a:lnTo>
                  <a:lnTo>
                    <a:pt x="165555" y="44630"/>
                  </a:lnTo>
                  <a:lnTo>
                    <a:pt x="212348" y="35921"/>
                  </a:lnTo>
                  <a:lnTo>
                    <a:pt x="263833" y="28005"/>
                  </a:lnTo>
                  <a:lnTo>
                    <a:pt x="319646" y="20945"/>
                  </a:lnTo>
                  <a:lnTo>
                    <a:pt x="379423" y="14802"/>
                  </a:lnTo>
                  <a:lnTo>
                    <a:pt x="442799" y="9637"/>
                  </a:lnTo>
                  <a:lnTo>
                    <a:pt x="509409" y="5513"/>
                  </a:lnTo>
                  <a:lnTo>
                    <a:pt x="578889" y="2491"/>
                  </a:lnTo>
                  <a:lnTo>
                    <a:pt x="650875" y="633"/>
                  </a:lnTo>
                  <a:lnTo>
                    <a:pt x="725002" y="0"/>
                  </a:lnTo>
                  <a:lnTo>
                    <a:pt x="799130" y="633"/>
                  </a:lnTo>
                  <a:lnTo>
                    <a:pt x="871116" y="2491"/>
                  </a:lnTo>
                  <a:lnTo>
                    <a:pt x="940596" y="5513"/>
                  </a:lnTo>
                  <a:lnTo>
                    <a:pt x="1007206" y="9637"/>
                  </a:lnTo>
                  <a:lnTo>
                    <a:pt x="1070582" y="14802"/>
                  </a:lnTo>
                  <a:lnTo>
                    <a:pt x="1130358" y="20945"/>
                  </a:lnTo>
                  <a:lnTo>
                    <a:pt x="1186172" y="28005"/>
                  </a:lnTo>
                  <a:lnTo>
                    <a:pt x="1237657" y="35921"/>
                  </a:lnTo>
                  <a:lnTo>
                    <a:pt x="1284450" y="44630"/>
                  </a:lnTo>
                  <a:lnTo>
                    <a:pt x="1326186" y="54071"/>
                  </a:lnTo>
                  <a:lnTo>
                    <a:pt x="1393031" y="74904"/>
                  </a:lnTo>
                  <a:lnTo>
                    <a:pt x="1435276" y="97925"/>
                  </a:lnTo>
                  <a:lnTo>
                    <a:pt x="1450005" y="122642"/>
                  </a:lnTo>
                  <a:lnTo>
                    <a:pt x="1450005" y="858498"/>
                  </a:lnTo>
                  <a:lnTo>
                    <a:pt x="1417411" y="894968"/>
                  </a:lnTo>
                  <a:lnTo>
                    <a:pt x="1362501" y="916957"/>
                  </a:lnTo>
                  <a:lnTo>
                    <a:pt x="1284450" y="936510"/>
                  </a:lnTo>
                  <a:lnTo>
                    <a:pt x="1237657" y="945219"/>
                  </a:lnTo>
                  <a:lnTo>
                    <a:pt x="1186172" y="953135"/>
                  </a:lnTo>
                  <a:lnTo>
                    <a:pt x="1130358" y="960195"/>
                  </a:lnTo>
                  <a:lnTo>
                    <a:pt x="1070582" y="966338"/>
                  </a:lnTo>
                  <a:lnTo>
                    <a:pt x="1007206" y="971502"/>
                  </a:lnTo>
                  <a:lnTo>
                    <a:pt x="940596" y="975626"/>
                  </a:lnTo>
                  <a:lnTo>
                    <a:pt x="871116" y="978649"/>
                  </a:lnTo>
                  <a:lnTo>
                    <a:pt x="799130" y="980507"/>
                  </a:lnTo>
                  <a:lnTo>
                    <a:pt x="725002" y="981140"/>
                  </a:lnTo>
                  <a:lnTo>
                    <a:pt x="650875" y="980507"/>
                  </a:lnTo>
                  <a:lnTo>
                    <a:pt x="578889" y="978649"/>
                  </a:lnTo>
                  <a:lnTo>
                    <a:pt x="509409" y="975626"/>
                  </a:lnTo>
                  <a:lnTo>
                    <a:pt x="442799" y="971502"/>
                  </a:lnTo>
                  <a:lnTo>
                    <a:pt x="379423" y="966338"/>
                  </a:lnTo>
                  <a:lnTo>
                    <a:pt x="319646" y="960195"/>
                  </a:lnTo>
                  <a:lnTo>
                    <a:pt x="263833" y="953135"/>
                  </a:lnTo>
                  <a:lnTo>
                    <a:pt x="212348" y="945219"/>
                  </a:lnTo>
                  <a:lnTo>
                    <a:pt x="165555" y="936510"/>
                  </a:lnTo>
                  <a:lnTo>
                    <a:pt x="123819" y="927068"/>
                  </a:lnTo>
                  <a:lnTo>
                    <a:pt x="56974" y="906236"/>
                  </a:lnTo>
                  <a:lnTo>
                    <a:pt x="14729" y="883215"/>
                  </a:lnTo>
                  <a:lnTo>
                    <a:pt x="0" y="858498"/>
                  </a:lnTo>
                  <a:lnTo>
                    <a:pt x="0" y="122642"/>
                  </a:lnTo>
                </a:path>
              </a:pathLst>
            </a:custGeom>
            <a:noFill/>
            <a:ln cap="flat" cmpd="sng" w="18850">
              <a:solidFill>
                <a:srgbClr val="800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696" name="Google Shape;1696;p130"/>
          <p:cNvSpPr txBox="1"/>
          <p:nvPr/>
        </p:nvSpPr>
        <p:spPr>
          <a:xfrm>
            <a:off x="1911698" y="1788847"/>
            <a:ext cx="751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50">
            <a:spAutoFit/>
          </a:bodyPr>
          <a:lstStyle/>
          <a:p>
            <a:pPr indent="-165100" lvl="0" marL="1778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7" name="Google Shape;1697;p130"/>
          <p:cNvGrpSpPr/>
          <p:nvPr/>
        </p:nvGrpSpPr>
        <p:grpSpPr>
          <a:xfrm>
            <a:off x="3393269" y="1690716"/>
            <a:ext cx="1022887" cy="566148"/>
            <a:chOff x="3863226" y="2526596"/>
            <a:chExt cx="1202689" cy="708660"/>
          </a:xfrm>
        </p:grpSpPr>
        <p:sp>
          <p:nvSpPr>
            <p:cNvPr id="1698" name="Google Shape;1698;p130"/>
            <p:cNvSpPr/>
            <p:nvPr/>
          </p:nvSpPr>
          <p:spPr>
            <a:xfrm>
              <a:off x="3863226" y="2526596"/>
              <a:ext cx="1202689" cy="708660"/>
            </a:xfrm>
            <a:custGeom>
              <a:rect b="b" l="l" r="r" t="t"/>
              <a:pathLst>
                <a:path extrusionOk="0" h="708660" w="1202689">
                  <a:moveTo>
                    <a:pt x="1202209" y="0"/>
                  </a:moveTo>
                  <a:lnTo>
                    <a:pt x="0" y="0"/>
                  </a:lnTo>
                  <a:lnTo>
                    <a:pt x="0" y="708512"/>
                  </a:lnTo>
                  <a:lnTo>
                    <a:pt x="1202209" y="708512"/>
                  </a:lnTo>
                  <a:lnTo>
                    <a:pt x="1202209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99" name="Google Shape;1699;p130"/>
            <p:cNvSpPr/>
            <p:nvPr/>
          </p:nvSpPr>
          <p:spPr>
            <a:xfrm>
              <a:off x="3863226" y="2526596"/>
              <a:ext cx="1202689" cy="708660"/>
            </a:xfrm>
            <a:custGeom>
              <a:rect b="b" l="l" r="r" t="t"/>
              <a:pathLst>
                <a:path extrusionOk="0" h="708660" w="1202689">
                  <a:moveTo>
                    <a:pt x="0" y="0"/>
                  </a:moveTo>
                  <a:lnTo>
                    <a:pt x="1202209" y="0"/>
                  </a:lnTo>
                  <a:lnTo>
                    <a:pt x="1202209" y="708512"/>
                  </a:lnTo>
                  <a:lnTo>
                    <a:pt x="0" y="70851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00" name="Google Shape;1700;p130"/>
          <p:cNvSpPr txBox="1"/>
          <p:nvPr/>
        </p:nvSpPr>
        <p:spPr>
          <a:xfrm>
            <a:off x="3445790" y="1690191"/>
            <a:ext cx="918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000">
            <a:spAutoFit/>
          </a:bodyPr>
          <a:lstStyle/>
          <a:p>
            <a:pPr indent="127000" lvl="0" marL="12700" marR="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 classifier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1" name="Google Shape;1701;p130"/>
          <p:cNvGrpSpPr/>
          <p:nvPr/>
        </p:nvGrpSpPr>
        <p:grpSpPr>
          <a:xfrm>
            <a:off x="5058901" y="1690725"/>
            <a:ext cx="1806977" cy="566148"/>
            <a:chOff x="5821654" y="2526596"/>
            <a:chExt cx="1497329" cy="708660"/>
          </a:xfrm>
        </p:grpSpPr>
        <p:sp>
          <p:nvSpPr>
            <p:cNvPr id="1702" name="Google Shape;1702;p130"/>
            <p:cNvSpPr/>
            <p:nvPr/>
          </p:nvSpPr>
          <p:spPr>
            <a:xfrm>
              <a:off x="5821654" y="2526596"/>
              <a:ext cx="1497329" cy="708660"/>
            </a:xfrm>
            <a:custGeom>
              <a:rect b="b" l="l" r="r" t="t"/>
              <a:pathLst>
                <a:path extrusionOk="0" h="708660" w="1497329">
                  <a:moveTo>
                    <a:pt x="1497272" y="0"/>
                  </a:moveTo>
                  <a:lnTo>
                    <a:pt x="0" y="0"/>
                  </a:lnTo>
                  <a:lnTo>
                    <a:pt x="0" y="708512"/>
                  </a:lnTo>
                  <a:lnTo>
                    <a:pt x="1497272" y="708512"/>
                  </a:lnTo>
                  <a:lnTo>
                    <a:pt x="1497272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03" name="Google Shape;1703;p130"/>
            <p:cNvSpPr/>
            <p:nvPr/>
          </p:nvSpPr>
          <p:spPr>
            <a:xfrm>
              <a:off x="5821654" y="2526596"/>
              <a:ext cx="1497329" cy="708660"/>
            </a:xfrm>
            <a:custGeom>
              <a:rect b="b" l="l" r="r" t="t"/>
              <a:pathLst>
                <a:path extrusionOk="0" h="708660" w="1497329">
                  <a:moveTo>
                    <a:pt x="0" y="0"/>
                  </a:moveTo>
                  <a:lnTo>
                    <a:pt x="1497272" y="0"/>
                  </a:lnTo>
                  <a:lnTo>
                    <a:pt x="1497272" y="708512"/>
                  </a:lnTo>
                  <a:lnTo>
                    <a:pt x="0" y="70851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608A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04" name="Google Shape;1704;p130"/>
          <p:cNvSpPr txBox="1"/>
          <p:nvPr/>
        </p:nvSpPr>
        <p:spPr>
          <a:xfrm>
            <a:off x="5136122" y="1690200"/>
            <a:ext cx="165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0" rtl="0" algn="ctr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ŷ 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sign(</a:t>
            </a:r>
            <a:r>
              <a:rPr lang="en" sz="17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7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5" name="Google Shape;1705;p130"/>
          <p:cNvGrpSpPr/>
          <p:nvPr/>
        </p:nvGrpSpPr>
        <p:grpSpPr>
          <a:xfrm>
            <a:off x="2877926" y="1760272"/>
            <a:ext cx="2421231" cy="452918"/>
            <a:chOff x="3257296" y="2613660"/>
            <a:chExt cx="2846832" cy="566927"/>
          </a:xfrm>
        </p:grpSpPr>
        <p:pic>
          <p:nvPicPr>
            <p:cNvPr id="1706" name="Google Shape;1706;p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57296" y="2613660"/>
              <a:ext cx="890015" cy="566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7" name="Google Shape;1707;p130"/>
            <p:cNvSpPr/>
            <p:nvPr/>
          </p:nvSpPr>
          <p:spPr>
            <a:xfrm>
              <a:off x="3287964" y="2753762"/>
              <a:ext cx="575945" cy="254635"/>
            </a:xfrm>
            <a:custGeom>
              <a:rect b="b" l="l" r="r" t="t"/>
              <a:pathLst>
                <a:path extrusionOk="0" h="254635" w="575945">
                  <a:moveTo>
                    <a:pt x="526951" y="98798"/>
                  </a:moveTo>
                  <a:lnTo>
                    <a:pt x="519313" y="98798"/>
                  </a:lnTo>
                  <a:lnTo>
                    <a:pt x="519313" y="155384"/>
                  </a:lnTo>
                  <a:lnTo>
                    <a:pt x="414789" y="155384"/>
                  </a:lnTo>
                  <a:lnTo>
                    <a:pt x="335528" y="201677"/>
                  </a:lnTo>
                  <a:lnTo>
                    <a:pt x="327147" y="209147"/>
                  </a:lnTo>
                  <a:lnTo>
                    <a:pt x="322440" y="218916"/>
                  </a:lnTo>
                  <a:lnTo>
                    <a:pt x="321735" y="229739"/>
                  </a:lnTo>
                  <a:lnTo>
                    <a:pt x="325358" y="240372"/>
                  </a:lnTo>
                  <a:lnTo>
                    <a:pt x="332819" y="248764"/>
                  </a:lnTo>
                  <a:lnTo>
                    <a:pt x="342575" y="253477"/>
                  </a:lnTo>
                  <a:lnTo>
                    <a:pt x="353386" y="254183"/>
                  </a:lnTo>
                  <a:lnTo>
                    <a:pt x="364006" y="250554"/>
                  </a:lnTo>
                  <a:lnTo>
                    <a:pt x="526951" y="155384"/>
                  </a:lnTo>
                  <a:lnTo>
                    <a:pt x="519313" y="155384"/>
                  </a:lnTo>
                  <a:lnTo>
                    <a:pt x="526953" y="155383"/>
                  </a:lnTo>
                  <a:lnTo>
                    <a:pt x="575393" y="127091"/>
                  </a:lnTo>
                  <a:lnTo>
                    <a:pt x="526951" y="98798"/>
                  </a:lnTo>
                  <a:close/>
                </a:path>
                <a:path extrusionOk="0" h="254635" w="575945">
                  <a:moveTo>
                    <a:pt x="463231" y="127091"/>
                  </a:moveTo>
                  <a:lnTo>
                    <a:pt x="414789" y="155384"/>
                  </a:lnTo>
                  <a:lnTo>
                    <a:pt x="519313" y="155384"/>
                  </a:lnTo>
                  <a:lnTo>
                    <a:pt x="519313" y="151530"/>
                  </a:lnTo>
                  <a:lnTo>
                    <a:pt x="505073" y="151530"/>
                  </a:lnTo>
                  <a:lnTo>
                    <a:pt x="463231" y="127091"/>
                  </a:lnTo>
                  <a:close/>
                </a:path>
                <a:path extrusionOk="0" h="254635" w="575945">
                  <a:moveTo>
                    <a:pt x="414789" y="98798"/>
                  </a:moveTo>
                  <a:lnTo>
                    <a:pt x="1" y="98798"/>
                  </a:lnTo>
                  <a:lnTo>
                    <a:pt x="0" y="155383"/>
                  </a:lnTo>
                  <a:lnTo>
                    <a:pt x="414791" y="155383"/>
                  </a:lnTo>
                  <a:lnTo>
                    <a:pt x="463231" y="127091"/>
                  </a:lnTo>
                  <a:lnTo>
                    <a:pt x="414789" y="98798"/>
                  </a:lnTo>
                  <a:close/>
                </a:path>
                <a:path extrusionOk="0" h="254635" w="575945">
                  <a:moveTo>
                    <a:pt x="505073" y="102653"/>
                  </a:moveTo>
                  <a:lnTo>
                    <a:pt x="463231" y="127091"/>
                  </a:lnTo>
                  <a:lnTo>
                    <a:pt x="505073" y="151530"/>
                  </a:lnTo>
                  <a:lnTo>
                    <a:pt x="505073" y="102653"/>
                  </a:lnTo>
                  <a:close/>
                </a:path>
                <a:path extrusionOk="0" h="254635" w="575945">
                  <a:moveTo>
                    <a:pt x="519313" y="102653"/>
                  </a:moveTo>
                  <a:lnTo>
                    <a:pt x="505073" y="102653"/>
                  </a:lnTo>
                  <a:lnTo>
                    <a:pt x="505073" y="151530"/>
                  </a:lnTo>
                  <a:lnTo>
                    <a:pt x="519313" y="151530"/>
                  </a:lnTo>
                  <a:lnTo>
                    <a:pt x="519313" y="102653"/>
                  </a:lnTo>
                  <a:close/>
                </a:path>
                <a:path extrusionOk="0" h="254635" w="575945">
                  <a:moveTo>
                    <a:pt x="353386" y="0"/>
                  </a:moveTo>
                  <a:lnTo>
                    <a:pt x="342576" y="705"/>
                  </a:lnTo>
                  <a:lnTo>
                    <a:pt x="332819" y="5419"/>
                  </a:lnTo>
                  <a:lnTo>
                    <a:pt x="325360" y="13811"/>
                  </a:lnTo>
                  <a:lnTo>
                    <a:pt x="321735" y="24444"/>
                  </a:lnTo>
                  <a:lnTo>
                    <a:pt x="322440" y="35267"/>
                  </a:lnTo>
                  <a:lnTo>
                    <a:pt x="327147" y="45036"/>
                  </a:lnTo>
                  <a:lnTo>
                    <a:pt x="335530" y="52506"/>
                  </a:lnTo>
                  <a:lnTo>
                    <a:pt x="463231" y="127091"/>
                  </a:lnTo>
                  <a:lnTo>
                    <a:pt x="505073" y="102653"/>
                  </a:lnTo>
                  <a:lnTo>
                    <a:pt x="519313" y="102653"/>
                  </a:lnTo>
                  <a:lnTo>
                    <a:pt x="519313" y="98798"/>
                  </a:lnTo>
                  <a:lnTo>
                    <a:pt x="526951" y="98798"/>
                  </a:lnTo>
                  <a:lnTo>
                    <a:pt x="364006" y="3628"/>
                  </a:lnTo>
                  <a:lnTo>
                    <a:pt x="353386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1708" name="Google Shape;1708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4280" y="2613660"/>
              <a:ext cx="1069848" cy="566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9" name="Google Shape;1709;p130"/>
            <p:cNvSpPr/>
            <p:nvPr/>
          </p:nvSpPr>
          <p:spPr>
            <a:xfrm>
              <a:off x="5065437" y="2753762"/>
              <a:ext cx="756920" cy="254635"/>
            </a:xfrm>
            <a:custGeom>
              <a:rect b="b" l="l" r="r" t="t"/>
              <a:pathLst>
                <a:path extrusionOk="0" h="254635" w="756920">
                  <a:moveTo>
                    <a:pt x="707906" y="98798"/>
                  </a:moveTo>
                  <a:lnTo>
                    <a:pt x="700267" y="98798"/>
                  </a:lnTo>
                  <a:lnTo>
                    <a:pt x="700267" y="155384"/>
                  </a:lnTo>
                  <a:lnTo>
                    <a:pt x="595745" y="155384"/>
                  </a:lnTo>
                  <a:lnTo>
                    <a:pt x="516484" y="201677"/>
                  </a:lnTo>
                  <a:lnTo>
                    <a:pt x="508102" y="209147"/>
                  </a:lnTo>
                  <a:lnTo>
                    <a:pt x="503395" y="218916"/>
                  </a:lnTo>
                  <a:lnTo>
                    <a:pt x="502690" y="229739"/>
                  </a:lnTo>
                  <a:lnTo>
                    <a:pt x="506314" y="240372"/>
                  </a:lnTo>
                  <a:lnTo>
                    <a:pt x="513774" y="248764"/>
                  </a:lnTo>
                  <a:lnTo>
                    <a:pt x="523531" y="253477"/>
                  </a:lnTo>
                  <a:lnTo>
                    <a:pt x="534341" y="254183"/>
                  </a:lnTo>
                  <a:lnTo>
                    <a:pt x="544960" y="250554"/>
                  </a:lnTo>
                  <a:lnTo>
                    <a:pt x="707906" y="155384"/>
                  </a:lnTo>
                  <a:lnTo>
                    <a:pt x="700267" y="155384"/>
                  </a:lnTo>
                  <a:lnTo>
                    <a:pt x="707908" y="155383"/>
                  </a:lnTo>
                  <a:lnTo>
                    <a:pt x="756348" y="127091"/>
                  </a:lnTo>
                  <a:lnTo>
                    <a:pt x="707906" y="98798"/>
                  </a:lnTo>
                  <a:close/>
                </a:path>
                <a:path extrusionOk="0" h="254635" w="756920">
                  <a:moveTo>
                    <a:pt x="644187" y="127091"/>
                  </a:moveTo>
                  <a:lnTo>
                    <a:pt x="595745" y="155384"/>
                  </a:lnTo>
                  <a:lnTo>
                    <a:pt x="700267" y="155384"/>
                  </a:lnTo>
                  <a:lnTo>
                    <a:pt x="700267" y="151530"/>
                  </a:lnTo>
                  <a:lnTo>
                    <a:pt x="686029" y="151530"/>
                  </a:lnTo>
                  <a:lnTo>
                    <a:pt x="644187" y="127091"/>
                  </a:lnTo>
                  <a:close/>
                </a:path>
                <a:path extrusionOk="0" h="254635" w="756920">
                  <a:moveTo>
                    <a:pt x="595745" y="98798"/>
                  </a:moveTo>
                  <a:lnTo>
                    <a:pt x="0" y="98798"/>
                  </a:lnTo>
                  <a:lnTo>
                    <a:pt x="0" y="155383"/>
                  </a:lnTo>
                  <a:lnTo>
                    <a:pt x="595747" y="155383"/>
                  </a:lnTo>
                  <a:lnTo>
                    <a:pt x="644187" y="127091"/>
                  </a:lnTo>
                  <a:lnTo>
                    <a:pt x="595745" y="98798"/>
                  </a:lnTo>
                  <a:close/>
                </a:path>
                <a:path extrusionOk="0" h="254635" w="756920">
                  <a:moveTo>
                    <a:pt x="686029" y="102653"/>
                  </a:moveTo>
                  <a:lnTo>
                    <a:pt x="644187" y="127091"/>
                  </a:lnTo>
                  <a:lnTo>
                    <a:pt x="686029" y="151530"/>
                  </a:lnTo>
                  <a:lnTo>
                    <a:pt x="686029" y="102653"/>
                  </a:lnTo>
                  <a:close/>
                </a:path>
                <a:path extrusionOk="0" h="254635" w="756920">
                  <a:moveTo>
                    <a:pt x="700267" y="102653"/>
                  </a:moveTo>
                  <a:lnTo>
                    <a:pt x="686029" y="102653"/>
                  </a:lnTo>
                  <a:lnTo>
                    <a:pt x="686029" y="151530"/>
                  </a:lnTo>
                  <a:lnTo>
                    <a:pt x="700267" y="151530"/>
                  </a:lnTo>
                  <a:lnTo>
                    <a:pt x="700267" y="102653"/>
                  </a:lnTo>
                  <a:close/>
                </a:path>
                <a:path extrusionOk="0" h="254635" w="756920">
                  <a:moveTo>
                    <a:pt x="534341" y="0"/>
                  </a:moveTo>
                  <a:lnTo>
                    <a:pt x="523531" y="705"/>
                  </a:lnTo>
                  <a:lnTo>
                    <a:pt x="513775" y="5419"/>
                  </a:lnTo>
                  <a:lnTo>
                    <a:pt x="506314" y="13811"/>
                  </a:lnTo>
                  <a:lnTo>
                    <a:pt x="502690" y="24444"/>
                  </a:lnTo>
                  <a:lnTo>
                    <a:pt x="503395" y="35267"/>
                  </a:lnTo>
                  <a:lnTo>
                    <a:pt x="508102" y="45036"/>
                  </a:lnTo>
                  <a:lnTo>
                    <a:pt x="516484" y="52506"/>
                  </a:lnTo>
                  <a:lnTo>
                    <a:pt x="644187" y="127091"/>
                  </a:lnTo>
                  <a:lnTo>
                    <a:pt x="686029" y="102653"/>
                  </a:lnTo>
                  <a:lnTo>
                    <a:pt x="700267" y="102653"/>
                  </a:lnTo>
                  <a:lnTo>
                    <a:pt x="700267" y="98798"/>
                  </a:lnTo>
                  <a:lnTo>
                    <a:pt x="707906" y="98798"/>
                  </a:lnTo>
                  <a:lnTo>
                    <a:pt x="544960" y="3628"/>
                  </a:lnTo>
                  <a:lnTo>
                    <a:pt x="534341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10" name="Google Shape;1710;p130"/>
          <p:cNvSpPr txBox="1"/>
          <p:nvPr/>
        </p:nvSpPr>
        <p:spPr>
          <a:xfrm>
            <a:off x="4462885" y="1615884"/>
            <a:ext cx="387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" sz="20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20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1" name="Google Shape;1711;p130"/>
          <p:cNvGrpSpPr/>
          <p:nvPr/>
        </p:nvGrpSpPr>
        <p:grpSpPr>
          <a:xfrm>
            <a:off x="4771402" y="3557337"/>
            <a:ext cx="1848651" cy="1034188"/>
            <a:chOff x="5483605" y="4863084"/>
            <a:chExt cx="2173605" cy="1294515"/>
          </a:xfrm>
        </p:grpSpPr>
        <p:pic>
          <p:nvPicPr>
            <p:cNvPr id="1712" name="Google Shape;1712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87008" y="4863084"/>
              <a:ext cx="566928" cy="841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3" name="Google Shape;1713;p130"/>
            <p:cNvSpPr/>
            <p:nvPr/>
          </p:nvSpPr>
          <p:spPr>
            <a:xfrm>
              <a:off x="5483606" y="4878654"/>
              <a:ext cx="2173604" cy="1278889"/>
            </a:xfrm>
            <a:custGeom>
              <a:rect b="b" l="l" r="r" t="t"/>
              <a:pathLst>
                <a:path extrusionOk="0" h="1278889" w="2173604">
                  <a:moveTo>
                    <a:pt x="2173363" y="524573"/>
                  </a:moveTo>
                  <a:lnTo>
                    <a:pt x="1086739" y="524573"/>
                  </a:lnTo>
                  <a:lnTo>
                    <a:pt x="1119390" y="468553"/>
                  </a:lnTo>
                  <a:lnTo>
                    <a:pt x="1209992" y="313055"/>
                  </a:lnTo>
                  <a:lnTo>
                    <a:pt x="1213612" y="302412"/>
                  </a:lnTo>
                  <a:lnTo>
                    <a:pt x="1212913" y="291592"/>
                  </a:lnTo>
                  <a:lnTo>
                    <a:pt x="1208201" y="281825"/>
                  </a:lnTo>
                  <a:lnTo>
                    <a:pt x="1199819" y="274358"/>
                  </a:lnTo>
                  <a:lnTo>
                    <a:pt x="1189202" y="270725"/>
                  </a:lnTo>
                  <a:lnTo>
                    <a:pt x="1178382" y="271437"/>
                  </a:lnTo>
                  <a:lnTo>
                    <a:pt x="1168628" y="276148"/>
                  </a:lnTo>
                  <a:lnTo>
                    <a:pt x="1161173" y="284543"/>
                  </a:lnTo>
                  <a:lnTo>
                    <a:pt x="1114933" y="363893"/>
                  </a:lnTo>
                  <a:lnTo>
                    <a:pt x="1114933" y="0"/>
                  </a:lnTo>
                  <a:lnTo>
                    <a:pt x="1058418" y="0"/>
                  </a:lnTo>
                  <a:lnTo>
                    <a:pt x="1058418" y="363893"/>
                  </a:lnTo>
                  <a:lnTo>
                    <a:pt x="1012190" y="284543"/>
                  </a:lnTo>
                  <a:lnTo>
                    <a:pt x="1004722" y="276148"/>
                  </a:lnTo>
                  <a:lnTo>
                    <a:pt x="994956" y="271437"/>
                  </a:lnTo>
                  <a:lnTo>
                    <a:pt x="984161" y="270725"/>
                  </a:lnTo>
                  <a:lnTo>
                    <a:pt x="973543" y="274358"/>
                  </a:lnTo>
                  <a:lnTo>
                    <a:pt x="965161" y="281825"/>
                  </a:lnTo>
                  <a:lnTo>
                    <a:pt x="960450" y="291592"/>
                  </a:lnTo>
                  <a:lnTo>
                    <a:pt x="959751" y="302425"/>
                  </a:lnTo>
                  <a:lnTo>
                    <a:pt x="963371" y="313055"/>
                  </a:lnTo>
                  <a:lnTo>
                    <a:pt x="1086599" y="524573"/>
                  </a:lnTo>
                  <a:lnTo>
                    <a:pt x="0" y="524573"/>
                  </a:lnTo>
                  <a:lnTo>
                    <a:pt x="0" y="1278801"/>
                  </a:lnTo>
                  <a:lnTo>
                    <a:pt x="2173363" y="1278801"/>
                  </a:lnTo>
                  <a:lnTo>
                    <a:pt x="2173363" y="524573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14" name="Google Shape;1714;p130"/>
            <p:cNvSpPr/>
            <p:nvPr/>
          </p:nvSpPr>
          <p:spPr>
            <a:xfrm>
              <a:off x="5483605" y="5403220"/>
              <a:ext cx="2173604" cy="754379"/>
            </a:xfrm>
            <a:custGeom>
              <a:rect b="b" l="l" r="r" t="t"/>
              <a:pathLst>
                <a:path extrusionOk="0" h="754379" w="2173604">
                  <a:moveTo>
                    <a:pt x="0" y="0"/>
                  </a:moveTo>
                  <a:lnTo>
                    <a:pt x="2173371" y="0"/>
                  </a:lnTo>
                  <a:lnTo>
                    <a:pt x="2173371" y="754223"/>
                  </a:lnTo>
                  <a:lnTo>
                    <a:pt x="0" y="75422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423C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15" name="Google Shape;1715;p130"/>
          <p:cNvSpPr txBox="1"/>
          <p:nvPr/>
        </p:nvSpPr>
        <p:spPr>
          <a:xfrm>
            <a:off x="4800891" y="3992477"/>
            <a:ext cx="17328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 where </a:t>
            </a:r>
            <a:r>
              <a:rPr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f(</a:t>
            </a:r>
            <a:r>
              <a:rPr i="1" lang="en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i="1"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makes mistakes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6" name="Google Shape;1716;p130"/>
          <p:cNvGrpSpPr/>
          <p:nvPr/>
        </p:nvGrpSpPr>
        <p:grpSpPr>
          <a:xfrm>
            <a:off x="1670780" y="1940465"/>
            <a:ext cx="4661610" cy="2189174"/>
            <a:chOff x="1837959" y="2839211"/>
            <a:chExt cx="5481023" cy="2740235"/>
          </a:xfrm>
        </p:grpSpPr>
        <p:sp>
          <p:nvSpPr>
            <p:cNvPr id="1717" name="Google Shape;1717;p130"/>
            <p:cNvSpPr/>
            <p:nvPr/>
          </p:nvSpPr>
          <p:spPr>
            <a:xfrm>
              <a:off x="5821653" y="3698760"/>
              <a:ext cx="1497329" cy="1180464"/>
            </a:xfrm>
            <a:custGeom>
              <a:rect b="b" l="l" r="r" t="t"/>
              <a:pathLst>
                <a:path extrusionOk="0" h="1180464" w="1497329">
                  <a:moveTo>
                    <a:pt x="748637" y="0"/>
                  </a:moveTo>
                  <a:lnTo>
                    <a:pt x="0" y="589944"/>
                  </a:lnTo>
                  <a:lnTo>
                    <a:pt x="748637" y="1179888"/>
                  </a:lnTo>
                  <a:lnTo>
                    <a:pt x="1497274" y="589944"/>
                  </a:lnTo>
                  <a:lnTo>
                    <a:pt x="748637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18" name="Google Shape;1718;p130"/>
            <p:cNvSpPr/>
            <p:nvPr/>
          </p:nvSpPr>
          <p:spPr>
            <a:xfrm>
              <a:off x="5821653" y="3698760"/>
              <a:ext cx="1497329" cy="1180464"/>
            </a:xfrm>
            <a:custGeom>
              <a:rect b="b" l="l" r="r" t="t"/>
              <a:pathLst>
                <a:path extrusionOk="0" h="1180464" w="1497329">
                  <a:moveTo>
                    <a:pt x="0" y="589944"/>
                  </a:moveTo>
                  <a:lnTo>
                    <a:pt x="748636" y="0"/>
                  </a:lnTo>
                  <a:lnTo>
                    <a:pt x="1497273" y="589944"/>
                  </a:lnTo>
                  <a:lnTo>
                    <a:pt x="748636" y="1179888"/>
                  </a:lnTo>
                  <a:lnTo>
                    <a:pt x="0" y="589944"/>
                  </a:lnTo>
                  <a:close/>
                </a:path>
              </a:pathLst>
            </a:custGeom>
            <a:noFill/>
            <a:ln cap="flat" cmpd="sng" w="18850">
              <a:solidFill>
                <a:srgbClr val="B93C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1719" name="Google Shape;1719;p1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57879" y="2839211"/>
              <a:ext cx="2746248" cy="1749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130"/>
            <p:cNvSpPr/>
            <p:nvPr/>
          </p:nvSpPr>
          <p:spPr>
            <a:xfrm>
              <a:off x="3388768" y="2852560"/>
              <a:ext cx="2433320" cy="1563370"/>
            </a:xfrm>
            <a:custGeom>
              <a:rect b="b" l="l" r="r" t="t"/>
              <a:pathLst>
                <a:path extrusionOk="0" h="1563370" w="2433320">
                  <a:moveTo>
                    <a:pt x="2320853" y="1436143"/>
                  </a:moveTo>
                  <a:lnTo>
                    <a:pt x="2193151" y="1510729"/>
                  </a:lnTo>
                  <a:lnTo>
                    <a:pt x="2184769" y="1518199"/>
                  </a:lnTo>
                  <a:lnTo>
                    <a:pt x="2180062" y="1527968"/>
                  </a:lnTo>
                  <a:lnTo>
                    <a:pt x="2179357" y="1538791"/>
                  </a:lnTo>
                  <a:lnTo>
                    <a:pt x="2182981" y="1549424"/>
                  </a:lnTo>
                  <a:lnTo>
                    <a:pt x="2190441" y="1557816"/>
                  </a:lnTo>
                  <a:lnTo>
                    <a:pt x="2200198" y="1562529"/>
                  </a:lnTo>
                  <a:lnTo>
                    <a:pt x="2211008" y="1563235"/>
                  </a:lnTo>
                  <a:lnTo>
                    <a:pt x="2221627" y="1559606"/>
                  </a:lnTo>
                  <a:lnTo>
                    <a:pt x="2384573" y="1464437"/>
                  </a:lnTo>
                  <a:lnTo>
                    <a:pt x="2376935" y="1464437"/>
                  </a:lnTo>
                  <a:lnTo>
                    <a:pt x="2376935" y="1460582"/>
                  </a:lnTo>
                  <a:lnTo>
                    <a:pt x="2362696" y="1460582"/>
                  </a:lnTo>
                  <a:lnTo>
                    <a:pt x="2320853" y="1436143"/>
                  </a:lnTo>
                  <a:close/>
                </a:path>
                <a:path extrusionOk="0" h="1563370" w="2433320">
                  <a:moveTo>
                    <a:pt x="36786" y="0"/>
                  </a:moveTo>
                  <a:lnTo>
                    <a:pt x="28257" y="0"/>
                  </a:lnTo>
                  <a:lnTo>
                    <a:pt x="17258" y="2223"/>
                  </a:lnTo>
                  <a:lnTo>
                    <a:pt x="8276" y="8286"/>
                  </a:lnTo>
                  <a:lnTo>
                    <a:pt x="2220" y="17280"/>
                  </a:lnTo>
                  <a:lnTo>
                    <a:pt x="0" y="28293"/>
                  </a:lnTo>
                  <a:lnTo>
                    <a:pt x="0" y="1436143"/>
                  </a:lnTo>
                  <a:lnTo>
                    <a:pt x="2220" y="1447156"/>
                  </a:lnTo>
                  <a:lnTo>
                    <a:pt x="8276" y="1456150"/>
                  </a:lnTo>
                  <a:lnTo>
                    <a:pt x="17258" y="1462213"/>
                  </a:lnTo>
                  <a:lnTo>
                    <a:pt x="28257" y="1464437"/>
                  </a:lnTo>
                  <a:lnTo>
                    <a:pt x="2272411" y="1464437"/>
                  </a:lnTo>
                  <a:lnTo>
                    <a:pt x="2320853" y="1436143"/>
                  </a:lnTo>
                  <a:lnTo>
                    <a:pt x="56514" y="1436143"/>
                  </a:lnTo>
                  <a:lnTo>
                    <a:pt x="28257" y="1407850"/>
                  </a:lnTo>
                  <a:lnTo>
                    <a:pt x="56514" y="1407850"/>
                  </a:lnTo>
                  <a:lnTo>
                    <a:pt x="56514" y="56584"/>
                  </a:lnTo>
                  <a:lnTo>
                    <a:pt x="28257" y="56584"/>
                  </a:lnTo>
                  <a:lnTo>
                    <a:pt x="36786" y="48045"/>
                  </a:lnTo>
                  <a:lnTo>
                    <a:pt x="36786" y="0"/>
                  </a:lnTo>
                  <a:close/>
                </a:path>
                <a:path extrusionOk="0" h="1563370" w="2433320">
                  <a:moveTo>
                    <a:pt x="2384573" y="1407850"/>
                  </a:moveTo>
                  <a:lnTo>
                    <a:pt x="2376935" y="1407850"/>
                  </a:lnTo>
                  <a:lnTo>
                    <a:pt x="2376935" y="1464437"/>
                  </a:lnTo>
                  <a:lnTo>
                    <a:pt x="2384573" y="1464437"/>
                  </a:lnTo>
                  <a:lnTo>
                    <a:pt x="2433015" y="1436143"/>
                  </a:lnTo>
                  <a:lnTo>
                    <a:pt x="2384573" y="1407850"/>
                  </a:lnTo>
                  <a:close/>
                </a:path>
                <a:path extrusionOk="0" h="1563370" w="2433320">
                  <a:moveTo>
                    <a:pt x="2362696" y="1411705"/>
                  </a:moveTo>
                  <a:lnTo>
                    <a:pt x="2320853" y="1436143"/>
                  </a:lnTo>
                  <a:lnTo>
                    <a:pt x="2362696" y="1460582"/>
                  </a:lnTo>
                  <a:lnTo>
                    <a:pt x="2362696" y="1411705"/>
                  </a:lnTo>
                  <a:close/>
                </a:path>
                <a:path extrusionOk="0" h="1563370" w="2433320">
                  <a:moveTo>
                    <a:pt x="2376935" y="1411705"/>
                  </a:moveTo>
                  <a:lnTo>
                    <a:pt x="2362696" y="1411705"/>
                  </a:lnTo>
                  <a:lnTo>
                    <a:pt x="2362696" y="1460582"/>
                  </a:lnTo>
                  <a:lnTo>
                    <a:pt x="2376935" y="1460582"/>
                  </a:lnTo>
                  <a:lnTo>
                    <a:pt x="2376935" y="1411705"/>
                  </a:lnTo>
                  <a:close/>
                </a:path>
                <a:path extrusionOk="0" h="1563370" w="2433320">
                  <a:moveTo>
                    <a:pt x="56514" y="1407850"/>
                  </a:moveTo>
                  <a:lnTo>
                    <a:pt x="28257" y="1407850"/>
                  </a:lnTo>
                  <a:lnTo>
                    <a:pt x="56514" y="1436143"/>
                  </a:lnTo>
                  <a:lnTo>
                    <a:pt x="56514" y="1407850"/>
                  </a:lnTo>
                  <a:close/>
                </a:path>
                <a:path extrusionOk="0" h="1563370" w="2433320">
                  <a:moveTo>
                    <a:pt x="2272411" y="1407850"/>
                  </a:moveTo>
                  <a:lnTo>
                    <a:pt x="56514" y="1407850"/>
                  </a:lnTo>
                  <a:lnTo>
                    <a:pt x="56514" y="1436143"/>
                  </a:lnTo>
                  <a:lnTo>
                    <a:pt x="2320853" y="1436143"/>
                  </a:lnTo>
                  <a:lnTo>
                    <a:pt x="2272411" y="1407850"/>
                  </a:lnTo>
                  <a:close/>
                </a:path>
                <a:path extrusionOk="0" h="1563370" w="2433320">
                  <a:moveTo>
                    <a:pt x="2211008" y="1309052"/>
                  </a:moveTo>
                  <a:lnTo>
                    <a:pt x="2200198" y="1309757"/>
                  </a:lnTo>
                  <a:lnTo>
                    <a:pt x="2190441" y="1314471"/>
                  </a:lnTo>
                  <a:lnTo>
                    <a:pt x="2182981" y="1322863"/>
                  </a:lnTo>
                  <a:lnTo>
                    <a:pt x="2179357" y="1333496"/>
                  </a:lnTo>
                  <a:lnTo>
                    <a:pt x="2180062" y="1344319"/>
                  </a:lnTo>
                  <a:lnTo>
                    <a:pt x="2184769" y="1354088"/>
                  </a:lnTo>
                  <a:lnTo>
                    <a:pt x="2193151" y="1361558"/>
                  </a:lnTo>
                  <a:lnTo>
                    <a:pt x="2320853" y="1436143"/>
                  </a:lnTo>
                  <a:lnTo>
                    <a:pt x="2362696" y="1411705"/>
                  </a:lnTo>
                  <a:lnTo>
                    <a:pt x="2376935" y="1411705"/>
                  </a:lnTo>
                  <a:lnTo>
                    <a:pt x="2376935" y="1407850"/>
                  </a:lnTo>
                  <a:lnTo>
                    <a:pt x="2384573" y="1407850"/>
                  </a:lnTo>
                  <a:lnTo>
                    <a:pt x="2221627" y="1312680"/>
                  </a:lnTo>
                  <a:lnTo>
                    <a:pt x="2211008" y="1309052"/>
                  </a:lnTo>
                  <a:close/>
                </a:path>
                <a:path extrusionOk="0" h="1563370" w="2433320">
                  <a:moveTo>
                    <a:pt x="36786" y="48045"/>
                  </a:moveTo>
                  <a:lnTo>
                    <a:pt x="28257" y="56584"/>
                  </a:lnTo>
                  <a:lnTo>
                    <a:pt x="36786" y="56584"/>
                  </a:lnTo>
                  <a:lnTo>
                    <a:pt x="36786" y="48045"/>
                  </a:lnTo>
                  <a:close/>
                </a:path>
                <a:path extrusionOk="0" h="1563370" w="2433320">
                  <a:moveTo>
                    <a:pt x="56514" y="28293"/>
                  </a:moveTo>
                  <a:lnTo>
                    <a:pt x="36786" y="48045"/>
                  </a:lnTo>
                  <a:lnTo>
                    <a:pt x="36786" y="56584"/>
                  </a:lnTo>
                  <a:lnTo>
                    <a:pt x="56514" y="56584"/>
                  </a:lnTo>
                  <a:lnTo>
                    <a:pt x="56514" y="28293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21" name="Google Shape;1721;p130"/>
            <p:cNvSpPr/>
            <p:nvPr/>
          </p:nvSpPr>
          <p:spPr>
            <a:xfrm>
              <a:off x="1837959" y="4505026"/>
              <a:ext cx="3804285" cy="1074420"/>
            </a:xfrm>
            <a:custGeom>
              <a:rect b="b" l="l" r="r" t="t"/>
              <a:pathLst>
                <a:path extrusionOk="0" h="1074420" w="3804285">
                  <a:moveTo>
                    <a:pt x="3244913" y="0"/>
                  </a:moveTo>
                  <a:lnTo>
                    <a:pt x="0" y="0"/>
                  </a:lnTo>
                  <a:lnTo>
                    <a:pt x="0" y="1074196"/>
                  </a:lnTo>
                  <a:lnTo>
                    <a:pt x="3244913" y="1074196"/>
                  </a:lnTo>
                  <a:lnTo>
                    <a:pt x="3244913" y="895165"/>
                  </a:lnTo>
                  <a:lnTo>
                    <a:pt x="3804111" y="954164"/>
                  </a:lnTo>
                  <a:lnTo>
                    <a:pt x="3244913" y="626614"/>
                  </a:lnTo>
                  <a:lnTo>
                    <a:pt x="3244913" y="0"/>
                  </a:lnTo>
                  <a:close/>
                </a:path>
              </a:pathLst>
            </a:custGeom>
            <a:solidFill>
              <a:srgbClr val="2B27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22" name="Google Shape;1722;p130"/>
            <p:cNvSpPr/>
            <p:nvPr/>
          </p:nvSpPr>
          <p:spPr>
            <a:xfrm>
              <a:off x="1837959" y="4505026"/>
              <a:ext cx="3804285" cy="1074420"/>
            </a:xfrm>
            <a:custGeom>
              <a:rect b="b" l="l" r="r" t="t"/>
              <a:pathLst>
                <a:path extrusionOk="0" h="1074420" w="3804285">
                  <a:moveTo>
                    <a:pt x="0" y="0"/>
                  </a:moveTo>
                  <a:lnTo>
                    <a:pt x="1892866" y="0"/>
                  </a:lnTo>
                  <a:lnTo>
                    <a:pt x="2704095" y="0"/>
                  </a:lnTo>
                  <a:lnTo>
                    <a:pt x="3244914" y="0"/>
                  </a:lnTo>
                  <a:lnTo>
                    <a:pt x="3244914" y="626614"/>
                  </a:lnTo>
                  <a:lnTo>
                    <a:pt x="3804111" y="954165"/>
                  </a:lnTo>
                  <a:lnTo>
                    <a:pt x="3244914" y="895166"/>
                  </a:lnTo>
                  <a:lnTo>
                    <a:pt x="3244914" y="1074197"/>
                  </a:lnTo>
                  <a:lnTo>
                    <a:pt x="2704095" y="1074197"/>
                  </a:lnTo>
                  <a:lnTo>
                    <a:pt x="1892866" y="1074197"/>
                  </a:lnTo>
                  <a:lnTo>
                    <a:pt x="0" y="1074197"/>
                  </a:lnTo>
                  <a:lnTo>
                    <a:pt x="0" y="895166"/>
                  </a:lnTo>
                  <a:lnTo>
                    <a:pt x="0" y="6266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1D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23" name="Google Shape;1723;p130"/>
          <p:cNvSpPr txBox="1"/>
          <p:nvPr/>
        </p:nvSpPr>
        <p:spPr>
          <a:xfrm>
            <a:off x="1679800" y="3269700"/>
            <a:ext cx="271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Boosting: focus next classifier on places where </a:t>
            </a:r>
            <a:r>
              <a:rPr i="1" lang="en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f(</a:t>
            </a:r>
            <a:r>
              <a:rPr i="1" lang="en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en">
                <a:solidFill>
                  <a:schemeClr val="lt1"/>
                </a:solidFill>
              </a:rPr>
              <a:t> does less well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4" name="Google Shape;1724;p130"/>
          <p:cNvSpPr txBox="1"/>
          <p:nvPr/>
        </p:nvSpPr>
        <p:spPr>
          <a:xfrm>
            <a:off x="5228675" y="2914800"/>
            <a:ext cx="9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Evaluate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725" name="Google Shape;1725;p130"/>
          <p:cNvCxnSpPr>
            <a:stCxn id="1704" idx="2"/>
          </p:cNvCxnSpPr>
          <p:nvPr/>
        </p:nvCxnSpPr>
        <p:spPr>
          <a:xfrm flipH="1">
            <a:off x="5701772" y="2275200"/>
            <a:ext cx="261600" cy="32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on Weighted Data:</a:t>
            </a:r>
            <a:endParaRPr/>
          </a:p>
        </p:txBody>
      </p:sp>
      <p:sp>
        <p:nvSpPr>
          <p:cNvPr id="1731" name="Google Shape;1731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weight on “hard” or more important points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Weighted dataset: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, y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"/>
              <a:t> weighted by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More important point = higher weight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point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"/>
              <a:t> counts as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"/>
              <a:t> data points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E.g.,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= 2</a:t>
            </a:r>
            <a:r>
              <a:rPr lang="en"/>
              <a:t> → count point twice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 Decision Stump on Weighted Data</a:t>
            </a:r>
            <a:endParaRPr/>
          </a:p>
        </p:txBody>
      </p:sp>
      <p:grpSp>
        <p:nvGrpSpPr>
          <p:cNvPr id="1737" name="Google Shape;1737;p132"/>
          <p:cNvGrpSpPr/>
          <p:nvPr/>
        </p:nvGrpSpPr>
        <p:grpSpPr>
          <a:xfrm>
            <a:off x="1062528" y="1842337"/>
            <a:ext cx="2127849" cy="344759"/>
            <a:chOff x="1168769" y="2783827"/>
            <a:chExt cx="2340610" cy="520941"/>
          </a:xfrm>
        </p:grpSpPr>
        <p:sp>
          <p:nvSpPr>
            <p:cNvPr id="1738" name="Google Shape;1738;p132"/>
            <p:cNvSpPr/>
            <p:nvPr/>
          </p:nvSpPr>
          <p:spPr>
            <a:xfrm>
              <a:off x="1173467" y="2783827"/>
              <a:ext cx="2331085" cy="294639"/>
            </a:xfrm>
            <a:custGeom>
              <a:rect b="b" l="l" r="r" t="t"/>
              <a:pathLst>
                <a:path extrusionOk="0" h="294639" w="2331085">
                  <a:moveTo>
                    <a:pt x="2330754" y="0"/>
                  </a:moveTo>
                  <a:lnTo>
                    <a:pt x="1577670" y="0"/>
                  </a:lnTo>
                  <a:lnTo>
                    <a:pt x="793610" y="0"/>
                  </a:lnTo>
                  <a:lnTo>
                    <a:pt x="0" y="0"/>
                  </a:lnTo>
                  <a:lnTo>
                    <a:pt x="0" y="294246"/>
                  </a:lnTo>
                  <a:lnTo>
                    <a:pt x="793610" y="294246"/>
                  </a:lnTo>
                  <a:lnTo>
                    <a:pt x="1577670" y="294246"/>
                  </a:lnTo>
                  <a:lnTo>
                    <a:pt x="2330754" y="294246"/>
                  </a:lnTo>
                  <a:lnTo>
                    <a:pt x="2330754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39" name="Google Shape;1739;p132"/>
            <p:cNvSpPr/>
            <p:nvPr/>
          </p:nvSpPr>
          <p:spPr>
            <a:xfrm>
              <a:off x="1173467" y="3078073"/>
              <a:ext cx="2106929" cy="226695"/>
            </a:xfrm>
            <a:custGeom>
              <a:rect b="b" l="l" r="r" t="t"/>
              <a:pathLst>
                <a:path extrusionOk="0" h="226695" w="2106929">
                  <a:moveTo>
                    <a:pt x="614527" y="0"/>
                  </a:moveTo>
                  <a:lnTo>
                    <a:pt x="0" y="0"/>
                  </a:lnTo>
                  <a:lnTo>
                    <a:pt x="0" y="226339"/>
                  </a:lnTo>
                  <a:lnTo>
                    <a:pt x="614527" y="226339"/>
                  </a:lnTo>
                  <a:lnTo>
                    <a:pt x="614527" y="0"/>
                  </a:lnTo>
                  <a:close/>
                </a:path>
                <a:path extrusionOk="0" h="226695" w="2106929">
                  <a:moveTo>
                    <a:pt x="1418920" y="0"/>
                  </a:moveTo>
                  <a:lnTo>
                    <a:pt x="793610" y="0"/>
                  </a:lnTo>
                  <a:lnTo>
                    <a:pt x="793610" y="226339"/>
                  </a:lnTo>
                  <a:lnTo>
                    <a:pt x="1418920" y="226339"/>
                  </a:lnTo>
                  <a:lnTo>
                    <a:pt x="1418920" y="0"/>
                  </a:lnTo>
                  <a:close/>
                </a:path>
                <a:path extrusionOk="0" h="226695" w="2106929">
                  <a:moveTo>
                    <a:pt x="2106879" y="0"/>
                  </a:moveTo>
                  <a:lnTo>
                    <a:pt x="1577670" y="0"/>
                  </a:lnTo>
                  <a:lnTo>
                    <a:pt x="1577670" y="226339"/>
                  </a:lnTo>
                  <a:lnTo>
                    <a:pt x="2106879" y="226339"/>
                  </a:lnTo>
                  <a:lnTo>
                    <a:pt x="2106879" y="0"/>
                  </a:lnTo>
                  <a:close/>
                </a:path>
              </a:pathLst>
            </a:custGeom>
            <a:solidFill>
              <a:srgbClr val="C8EBF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40" name="Google Shape;1740;p132"/>
            <p:cNvSpPr/>
            <p:nvPr/>
          </p:nvSpPr>
          <p:spPr>
            <a:xfrm>
              <a:off x="1168769" y="3078070"/>
              <a:ext cx="2340610" cy="0"/>
            </a:xfrm>
            <a:custGeom>
              <a:rect b="b" l="l" r="r" t="t"/>
              <a:pathLst>
                <a:path extrusionOk="0" h="120000" w="2340610">
                  <a:moveTo>
                    <a:pt x="0" y="0"/>
                  </a:moveTo>
                  <a:lnTo>
                    <a:pt x="2340167" y="0"/>
                  </a:lnTo>
                </a:path>
              </a:pathLst>
            </a:custGeom>
            <a:noFill/>
            <a:ln cap="flat" cmpd="sng" w="9525">
              <a:solidFill>
                <a:srgbClr val="B000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41" name="Google Shape;1741;p132"/>
          <p:cNvSpPr/>
          <p:nvPr/>
        </p:nvSpPr>
        <p:spPr>
          <a:xfrm>
            <a:off x="1057171" y="1842238"/>
            <a:ext cx="2784080" cy="344964"/>
          </a:xfrm>
          <a:custGeom>
            <a:rect b="b" l="l" r="r" t="t"/>
            <a:pathLst>
              <a:path extrusionOk="0" h="520700" w="3059429">
                <a:moveTo>
                  <a:pt x="2117445" y="0"/>
                </a:moveTo>
                <a:lnTo>
                  <a:pt x="1429499" y="0"/>
                </a:lnTo>
                <a:lnTo>
                  <a:pt x="625106" y="0"/>
                </a:lnTo>
                <a:lnTo>
                  <a:pt x="0" y="0"/>
                </a:lnTo>
                <a:lnTo>
                  <a:pt x="0" y="520585"/>
                </a:lnTo>
                <a:lnTo>
                  <a:pt x="625106" y="520585"/>
                </a:lnTo>
                <a:lnTo>
                  <a:pt x="1429499" y="520585"/>
                </a:lnTo>
                <a:lnTo>
                  <a:pt x="2117445" y="520585"/>
                </a:lnTo>
                <a:lnTo>
                  <a:pt x="2117445" y="0"/>
                </a:lnTo>
                <a:close/>
              </a:path>
              <a:path extrusionOk="0" h="520700" w="3059429">
                <a:moveTo>
                  <a:pt x="3059430" y="0"/>
                </a:moveTo>
                <a:lnTo>
                  <a:pt x="2117458" y="0"/>
                </a:lnTo>
                <a:lnTo>
                  <a:pt x="2117458" y="520585"/>
                </a:lnTo>
                <a:lnTo>
                  <a:pt x="3059430" y="520585"/>
                </a:lnTo>
                <a:lnTo>
                  <a:pt x="3059430" y="0"/>
                </a:lnTo>
                <a:close/>
              </a:path>
            </a:pathLst>
          </a:custGeom>
          <a:solidFill>
            <a:srgbClr val="B0007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aphicFrame>
        <p:nvGraphicFramePr>
          <p:cNvPr id="1742" name="Google Shape;1742;p132"/>
          <p:cNvGraphicFramePr/>
          <p:nvPr/>
        </p:nvGraphicFramePr>
        <p:xfrm>
          <a:off x="1058320" y="192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{147FAC81-4330-4516-AEB3-A436CA246AC1}</a:tableStyleId>
              </a:tblPr>
              <a:tblGrid>
                <a:gridCol w="566275"/>
                <a:gridCol w="756775"/>
                <a:gridCol w="600925"/>
                <a:gridCol w="857800"/>
              </a:tblGrid>
              <a:tr h="100000">
                <a:tc>
                  <a:txBody>
                    <a:bodyPr/>
                    <a:lstStyle/>
                    <a:p>
                      <a:pPr indent="-127000" lvl="0" marL="190500" marR="63500" rtl="0" algn="l">
                        <a:lnSpc>
                          <a:spcPct val="107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6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Income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8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0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</a:t>
                      </a:r>
                      <a:r>
                        <a:rPr lang="en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10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$130K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</a:tr>
              <a:tr h="16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$80K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9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$110K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1.2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2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</a:tr>
              <a:tr h="17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$110K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</a:tr>
              <a:tr h="17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$90K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6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$120K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0.7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EBFA"/>
                    </a:solidFill>
                  </a:tcPr>
                </a:tc>
              </a:tr>
              <a:tr h="17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$30K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7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$60K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Risky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65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7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$95K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900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7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$60K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0.7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07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  <a:tr h="17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325" marB="0" marR="0" marL="0">
                    <a:lnL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$98K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3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Safe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325" marB="0" marR="0" marL="0"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0.9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325" marB="0" marR="0" marL="0">
                    <a:lnR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00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DCD"/>
                    </a:solidFill>
                  </a:tcPr>
                </a:tc>
              </a:tr>
            </a:tbl>
          </a:graphicData>
        </a:graphic>
      </p:graphicFrame>
      <p:sp>
        <p:nvSpPr>
          <p:cNvPr id="1743" name="Google Shape;1743;p132"/>
          <p:cNvSpPr/>
          <p:nvPr/>
        </p:nvSpPr>
        <p:spPr>
          <a:xfrm>
            <a:off x="4007263" y="2362025"/>
            <a:ext cx="768540" cy="957008"/>
          </a:xfrm>
          <a:custGeom>
            <a:rect b="b" l="l" r="r" t="t"/>
            <a:pathLst>
              <a:path extrusionOk="0" h="1367154" w="844550">
                <a:moveTo>
                  <a:pt x="422175" y="0"/>
                </a:moveTo>
                <a:lnTo>
                  <a:pt x="422175" y="341721"/>
                </a:lnTo>
                <a:lnTo>
                  <a:pt x="0" y="341721"/>
                </a:lnTo>
                <a:lnTo>
                  <a:pt x="0" y="1025163"/>
                </a:lnTo>
                <a:lnTo>
                  <a:pt x="422175" y="1025163"/>
                </a:lnTo>
                <a:lnTo>
                  <a:pt x="422175" y="1366883"/>
                </a:lnTo>
                <a:lnTo>
                  <a:pt x="844351" y="683441"/>
                </a:lnTo>
                <a:lnTo>
                  <a:pt x="422175" y="0"/>
                </a:lnTo>
                <a:close/>
              </a:path>
            </a:pathLst>
          </a:custGeom>
          <a:solidFill>
            <a:srgbClr val="A097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744" name="Google Shape;1744;p132"/>
          <p:cNvGrpSpPr/>
          <p:nvPr/>
        </p:nvGrpSpPr>
        <p:grpSpPr>
          <a:xfrm>
            <a:off x="5458400" y="2103646"/>
            <a:ext cx="1746844" cy="516807"/>
            <a:chOff x="5417425" y="3161466"/>
            <a:chExt cx="1921509" cy="739775"/>
          </a:xfrm>
        </p:grpSpPr>
        <p:sp>
          <p:nvSpPr>
            <p:cNvPr id="1745" name="Google Shape;1745;p132"/>
            <p:cNvSpPr/>
            <p:nvPr/>
          </p:nvSpPr>
          <p:spPr>
            <a:xfrm>
              <a:off x="5417425" y="3161466"/>
              <a:ext cx="1921509" cy="739775"/>
            </a:xfrm>
            <a:custGeom>
              <a:rect b="b" l="l" r="r" t="t"/>
              <a:pathLst>
                <a:path extrusionOk="0" h="739775" w="1921509">
                  <a:moveTo>
                    <a:pt x="960518" y="0"/>
                  </a:moveTo>
                  <a:lnTo>
                    <a:pt x="0" y="369841"/>
                  </a:lnTo>
                  <a:lnTo>
                    <a:pt x="960518" y="739684"/>
                  </a:lnTo>
                  <a:lnTo>
                    <a:pt x="1921037" y="369841"/>
                  </a:lnTo>
                  <a:lnTo>
                    <a:pt x="960518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46" name="Google Shape;1746;p132"/>
            <p:cNvSpPr/>
            <p:nvPr/>
          </p:nvSpPr>
          <p:spPr>
            <a:xfrm>
              <a:off x="5417425" y="3161466"/>
              <a:ext cx="1921509" cy="739775"/>
            </a:xfrm>
            <a:custGeom>
              <a:rect b="b" l="l" r="r" t="t"/>
              <a:pathLst>
                <a:path extrusionOk="0" h="739775" w="1921509">
                  <a:moveTo>
                    <a:pt x="0" y="369842"/>
                  </a:moveTo>
                  <a:lnTo>
                    <a:pt x="960518" y="0"/>
                  </a:lnTo>
                  <a:lnTo>
                    <a:pt x="1921037" y="369842"/>
                  </a:lnTo>
                  <a:lnTo>
                    <a:pt x="960518" y="739684"/>
                  </a:lnTo>
                  <a:lnTo>
                    <a:pt x="0" y="369842"/>
                  </a:lnTo>
                  <a:close/>
                </a:path>
              </a:pathLst>
            </a:custGeom>
            <a:noFill/>
            <a:ln cap="flat" cmpd="sng" w="18850">
              <a:solidFill>
                <a:srgbClr val="0D69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47" name="Google Shape;1747;p132"/>
          <p:cNvSpPr txBox="1"/>
          <p:nvPr/>
        </p:nvSpPr>
        <p:spPr>
          <a:xfrm>
            <a:off x="5842067" y="2221736"/>
            <a:ext cx="980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Income?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8" name="Google Shape;1748;p132"/>
          <p:cNvGrpSpPr/>
          <p:nvPr/>
        </p:nvGrpSpPr>
        <p:grpSpPr>
          <a:xfrm>
            <a:off x="4942965" y="2362018"/>
            <a:ext cx="2766013" cy="1641309"/>
            <a:chOff x="4850452" y="3531308"/>
            <a:chExt cx="3042584" cy="2349426"/>
          </a:xfrm>
        </p:grpSpPr>
        <p:sp>
          <p:nvSpPr>
            <p:cNvPr id="1749" name="Google Shape;1749;p132"/>
            <p:cNvSpPr/>
            <p:nvPr/>
          </p:nvSpPr>
          <p:spPr>
            <a:xfrm>
              <a:off x="4850452" y="4301728"/>
              <a:ext cx="1393189" cy="732789"/>
            </a:xfrm>
            <a:custGeom>
              <a:rect b="b" l="l" r="r" t="t"/>
              <a:pathLst>
                <a:path extrusionOk="0" h="732789" w="1393189">
                  <a:moveTo>
                    <a:pt x="1392671" y="0"/>
                  </a:moveTo>
                  <a:lnTo>
                    <a:pt x="0" y="0"/>
                  </a:lnTo>
                  <a:lnTo>
                    <a:pt x="0" y="732707"/>
                  </a:lnTo>
                  <a:lnTo>
                    <a:pt x="1392671" y="732707"/>
                  </a:lnTo>
                  <a:lnTo>
                    <a:pt x="1392671" y="0"/>
                  </a:lnTo>
                  <a:close/>
                </a:path>
              </a:pathLst>
            </a:custGeom>
            <a:solidFill>
              <a:srgbClr val="C8EBF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50" name="Google Shape;1750;p132"/>
            <p:cNvSpPr/>
            <p:nvPr/>
          </p:nvSpPr>
          <p:spPr>
            <a:xfrm>
              <a:off x="4850452" y="4301728"/>
              <a:ext cx="1393189" cy="732789"/>
            </a:xfrm>
            <a:custGeom>
              <a:rect b="b" l="l" r="r" t="t"/>
              <a:pathLst>
                <a:path extrusionOk="0" h="732789" w="1393189">
                  <a:moveTo>
                    <a:pt x="0" y="0"/>
                  </a:moveTo>
                  <a:lnTo>
                    <a:pt x="1392671" y="0"/>
                  </a:lnTo>
                  <a:lnTo>
                    <a:pt x="1392671" y="732707"/>
                  </a:lnTo>
                  <a:lnTo>
                    <a:pt x="0" y="7327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0D69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51" name="Google Shape;1751;p132"/>
            <p:cNvSpPr/>
            <p:nvPr/>
          </p:nvSpPr>
          <p:spPr>
            <a:xfrm>
              <a:off x="5243554" y="3531308"/>
              <a:ext cx="173989" cy="770889"/>
            </a:xfrm>
            <a:custGeom>
              <a:rect b="b" l="l" r="r" t="t"/>
              <a:pathLst>
                <a:path extrusionOk="0" h="770889" w="173989">
                  <a:moveTo>
                    <a:pt x="173870" y="0"/>
                  </a:moveTo>
                  <a:lnTo>
                    <a:pt x="0" y="0"/>
                  </a:lnTo>
                  <a:lnTo>
                    <a:pt x="0" y="770420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52" name="Google Shape;1752;p132"/>
            <p:cNvSpPr/>
            <p:nvPr/>
          </p:nvSpPr>
          <p:spPr>
            <a:xfrm>
              <a:off x="6499846" y="4301728"/>
              <a:ext cx="1393190" cy="732789"/>
            </a:xfrm>
            <a:custGeom>
              <a:rect b="b" l="l" r="r" t="t"/>
              <a:pathLst>
                <a:path extrusionOk="0" h="732789" w="1393190">
                  <a:moveTo>
                    <a:pt x="1392671" y="0"/>
                  </a:moveTo>
                  <a:lnTo>
                    <a:pt x="0" y="0"/>
                  </a:lnTo>
                  <a:lnTo>
                    <a:pt x="0" y="732707"/>
                  </a:lnTo>
                  <a:lnTo>
                    <a:pt x="1392671" y="732707"/>
                  </a:lnTo>
                  <a:lnTo>
                    <a:pt x="1392671" y="0"/>
                  </a:lnTo>
                  <a:close/>
                </a:path>
              </a:pathLst>
            </a:custGeom>
            <a:solidFill>
              <a:srgbClr val="FEDD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53" name="Google Shape;1753;p132"/>
            <p:cNvSpPr/>
            <p:nvPr/>
          </p:nvSpPr>
          <p:spPr>
            <a:xfrm>
              <a:off x="6499846" y="4301728"/>
              <a:ext cx="1393190" cy="732789"/>
            </a:xfrm>
            <a:custGeom>
              <a:rect b="b" l="l" r="r" t="t"/>
              <a:pathLst>
                <a:path extrusionOk="0" h="732789" w="1393190">
                  <a:moveTo>
                    <a:pt x="0" y="0"/>
                  </a:moveTo>
                  <a:lnTo>
                    <a:pt x="1392671" y="0"/>
                  </a:lnTo>
                  <a:lnTo>
                    <a:pt x="1392671" y="732707"/>
                  </a:lnTo>
                  <a:lnTo>
                    <a:pt x="0" y="7327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0D69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54" name="Google Shape;1754;p132"/>
            <p:cNvSpPr/>
            <p:nvPr/>
          </p:nvSpPr>
          <p:spPr>
            <a:xfrm>
              <a:off x="7338462" y="3531308"/>
              <a:ext cx="166370" cy="770889"/>
            </a:xfrm>
            <a:custGeom>
              <a:rect b="b" l="l" r="r" t="t"/>
              <a:pathLst>
                <a:path extrusionOk="0" h="770889" w="166370">
                  <a:moveTo>
                    <a:pt x="0" y="0"/>
                  </a:moveTo>
                  <a:lnTo>
                    <a:pt x="165795" y="0"/>
                  </a:lnTo>
                  <a:lnTo>
                    <a:pt x="165795" y="770420"/>
                  </a:lnTo>
                </a:path>
              </a:pathLst>
            </a:custGeom>
            <a:noFill/>
            <a:ln cap="flat" cmpd="sng" w="18825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1755" name="Google Shape;1755;p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82536" y="5024627"/>
              <a:ext cx="228600" cy="5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6" name="Google Shape;1756;p132"/>
            <p:cNvSpPr/>
            <p:nvPr/>
          </p:nvSpPr>
          <p:spPr>
            <a:xfrm>
              <a:off x="7154076" y="5040540"/>
              <a:ext cx="87629" cy="418464"/>
            </a:xfrm>
            <a:custGeom>
              <a:rect b="b" l="l" r="r" t="t"/>
              <a:pathLst>
                <a:path extrusionOk="0" h="418464" w="87629">
                  <a:moveTo>
                    <a:pt x="10739" y="331194"/>
                  </a:moveTo>
                  <a:lnTo>
                    <a:pt x="1642" y="336249"/>
                  </a:lnTo>
                  <a:lnTo>
                    <a:pt x="0" y="341989"/>
                  </a:lnTo>
                  <a:lnTo>
                    <a:pt x="42103" y="417962"/>
                  </a:lnTo>
                  <a:lnTo>
                    <a:pt x="53426" y="399451"/>
                  </a:lnTo>
                  <a:lnTo>
                    <a:pt x="51921" y="399451"/>
                  </a:lnTo>
                  <a:lnTo>
                    <a:pt x="33088" y="399046"/>
                  </a:lnTo>
                  <a:lnTo>
                    <a:pt x="33837" y="364171"/>
                  </a:lnTo>
                  <a:lnTo>
                    <a:pt x="16473" y="332837"/>
                  </a:lnTo>
                  <a:lnTo>
                    <a:pt x="10739" y="331194"/>
                  </a:lnTo>
                  <a:close/>
                </a:path>
                <a:path extrusionOk="0" h="418464" w="87629">
                  <a:moveTo>
                    <a:pt x="33837" y="364171"/>
                  </a:moveTo>
                  <a:lnTo>
                    <a:pt x="33088" y="399046"/>
                  </a:lnTo>
                  <a:lnTo>
                    <a:pt x="51921" y="399451"/>
                  </a:lnTo>
                  <a:lnTo>
                    <a:pt x="52024" y="394674"/>
                  </a:lnTo>
                  <a:lnTo>
                    <a:pt x="50741" y="394674"/>
                  </a:lnTo>
                  <a:lnTo>
                    <a:pt x="34472" y="394323"/>
                  </a:lnTo>
                  <a:lnTo>
                    <a:pt x="42906" y="380536"/>
                  </a:lnTo>
                  <a:lnTo>
                    <a:pt x="33837" y="364171"/>
                  </a:lnTo>
                  <a:close/>
                </a:path>
                <a:path extrusionOk="0" h="418464" w="87629">
                  <a:moveTo>
                    <a:pt x="77162" y="332624"/>
                  </a:moveTo>
                  <a:lnTo>
                    <a:pt x="71363" y="334018"/>
                  </a:lnTo>
                  <a:lnTo>
                    <a:pt x="52670" y="364576"/>
                  </a:lnTo>
                  <a:lnTo>
                    <a:pt x="51921" y="399451"/>
                  </a:lnTo>
                  <a:lnTo>
                    <a:pt x="53426" y="399451"/>
                  </a:lnTo>
                  <a:lnTo>
                    <a:pt x="87428" y="343871"/>
                  </a:lnTo>
                  <a:lnTo>
                    <a:pt x="86034" y="338065"/>
                  </a:lnTo>
                  <a:lnTo>
                    <a:pt x="77162" y="332624"/>
                  </a:lnTo>
                  <a:close/>
                </a:path>
                <a:path extrusionOk="0" h="418464" w="87629">
                  <a:moveTo>
                    <a:pt x="42906" y="380536"/>
                  </a:moveTo>
                  <a:lnTo>
                    <a:pt x="34472" y="394323"/>
                  </a:lnTo>
                  <a:lnTo>
                    <a:pt x="50741" y="394674"/>
                  </a:lnTo>
                  <a:lnTo>
                    <a:pt x="42906" y="380536"/>
                  </a:lnTo>
                  <a:close/>
                </a:path>
                <a:path extrusionOk="0" h="418464" w="87629">
                  <a:moveTo>
                    <a:pt x="52670" y="364576"/>
                  </a:moveTo>
                  <a:lnTo>
                    <a:pt x="42906" y="380536"/>
                  </a:lnTo>
                  <a:lnTo>
                    <a:pt x="50741" y="394674"/>
                  </a:lnTo>
                  <a:lnTo>
                    <a:pt x="52024" y="394674"/>
                  </a:lnTo>
                  <a:lnTo>
                    <a:pt x="52670" y="364576"/>
                  </a:lnTo>
                  <a:close/>
                </a:path>
                <a:path extrusionOk="0" h="418464" w="87629">
                  <a:moveTo>
                    <a:pt x="41657" y="0"/>
                  </a:moveTo>
                  <a:lnTo>
                    <a:pt x="33837" y="364171"/>
                  </a:lnTo>
                  <a:lnTo>
                    <a:pt x="42906" y="380536"/>
                  </a:lnTo>
                  <a:lnTo>
                    <a:pt x="52670" y="364576"/>
                  </a:lnTo>
                  <a:lnTo>
                    <a:pt x="60491" y="406"/>
                  </a:lnTo>
                  <a:lnTo>
                    <a:pt x="41657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57" name="Google Shape;1757;p132"/>
            <p:cNvSpPr/>
            <p:nvPr/>
          </p:nvSpPr>
          <p:spPr>
            <a:xfrm>
              <a:off x="6674577" y="5458459"/>
              <a:ext cx="1043304" cy="422275"/>
            </a:xfrm>
            <a:custGeom>
              <a:rect b="b" l="l" r="r" t="t"/>
              <a:pathLst>
                <a:path extrusionOk="0" h="422275" w="1043304">
                  <a:moveTo>
                    <a:pt x="832368" y="0"/>
                  </a:moveTo>
                  <a:lnTo>
                    <a:pt x="210840" y="0"/>
                  </a:lnTo>
                  <a:lnTo>
                    <a:pt x="162496" y="5575"/>
                  </a:lnTo>
                  <a:lnTo>
                    <a:pt x="118118" y="21456"/>
                  </a:lnTo>
                  <a:lnTo>
                    <a:pt x="78970" y="46377"/>
                  </a:lnTo>
                  <a:lnTo>
                    <a:pt x="46319" y="79069"/>
                  </a:lnTo>
                  <a:lnTo>
                    <a:pt x="21430" y="118265"/>
                  </a:lnTo>
                  <a:lnTo>
                    <a:pt x="5568" y="162699"/>
                  </a:lnTo>
                  <a:lnTo>
                    <a:pt x="0" y="211101"/>
                  </a:lnTo>
                  <a:lnTo>
                    <a:pt x="5568" y="259506"/>
                  </a:lnTo>
                  <a:lnTo>
                    <a:pt x="21430" y="303940"/>
                  </a:lnTo>
                  <a:lnTo>
                    <a:pt x="46319" y="343136"/>
                  </a:lnTo>
                  <a:lnTo>
                    <a:pt x="78970" y="375828"/>
                  </a:lnTo>
                  <a:lnTo>
                    <a:pt x="118118" y="400748"/>
                  </a:lnTo>
                  <a:lnTo>
                    <a:pt x="162496" y="416629"/>
                  </a:lnTo>
                  <a:lnTo>
                    <a:pt x="210840" y="422205"/>
                  </a:lnTo>
                  <a:lnTo>
                    <a:pt x="832366" y="422206"/>
                  </a:lnTo>
                  <a:lnTo>
                    <a:pt x="880710" y="416631"/>
                  </a:lnTo>
                  <a:lnTo>
                    <a:pt x="925088" y="400749"/>
                  </a:lnTo>
                  <a:lnTo>
                    <a:pt x="964236" y="375829"/>
                  </a:lnTo>
                  <a:lnTo>
                    <a:pt x="996887" y="343137"/>
                  </a:lnTo>
                  <a:lnTo>
                    <a:pt x="1021776" y="303941"/>
                  </a:lnTo>
                  <a:lnTo>
                    <a:pt x="1037637" y="259507"/>
                  </a:lnTo>
                  <a:lnTo>
                    <a:pt x="1043207" y="211103"/>
                  </a:lnTo>
                  <a:lnTo>
                    <a:pt x="1037638" y="162699"/>
                  </a:lnTo>
                  <a:lnTo>
                    <a:pt x="1021777" y="118265"/>
                  </a:lnTo>
                  <a:lnTo>
                    <a:pt x="996888" y="79069"/>
                  </a:lnTo>
                  <a:lnTo>
                    <a:pt x="964236" y="46377"/>
                  </a:lnTo>
                  <a:lnTo>
                    <a:pt x="925089" y="21456"/>
                  </a:lnTo>
                  <a:lnTo>
                    <a:pt x="880711" y="5575"/>
                  </a:lnTo>
                  <a:lnTo>
                    <a:pt x="832368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58" name="Google Shape;1758;p132"/>
            <p:cNvSpPr/>
            <p:nvPr/>
          </p:nvSpPr>
          <p:spPr>
            <a:xfrm>
              <a:off x="6674577" y="5458459"/>
              <a:ext cx="1043304" cy="422275"/>
            </a:xfrm>
            <a:custGeom>
              <a:rect b="b" l="l" r="r" t="t"/>
              <a:pathLst>
                <a:path extrusionOk="0" h="422275" w="1043304">
                  <a:moveTo>
                    <a:pt x="0" y="211103"/>
                  </a:moveTo>
                  <a:lnTo>
                    <a:pt x="5568" y="162699"/>
                  </a:lnTo>
                  <a:lnTo>
                    <a:pt x="21429" y="118265"/>
                  </a:lnTo>
                  <a:lnTo>
                    <a:pt x="46319" y="79068"/>
                  </a:lnTo>
                  <a:lnTo>
                    <a:pt x="78970" y="46377"/>
                  </a:lnTo>
                  <a:lnTo>
                    <a:pt x="118117" y="21456"/>
                  </a:lnTo>
                  <a:lnTo>
                    <a:pt x="162496" y="5575"/>
                  </a:lnTo>
                  <a:lnTo>
                    <a:pt x="210839" y="0"/>
                  </a:lnTo>
                  <a:lnTo>
                    <a:pt x="832367" y="0"/>
                  </a:lnTo>
                  <a:lnTo>
                    <a:pt x="880711" y="5575"/>
                  </a:lnTo>
                  <a:lnTo>
                    <a:pt x="925089" y="21456"/>
                  </a:lnTo>
                  <a:lnTo>
                    <a:pt x="964237" y="46377"/>
                  </a:lnTo>
                  <a:lnTo>
                    <a:pt x="996888" y="79068"/>
                  </a:lnTo>
                  <a:lnTo>
                    <a:pt x="1021777" y="118265"/>
                  </a:lnTo>
                  <a:lnTo>
                    <a:pt x="1037639" y="162699"/>
                  </a:lnTo>
                  <a:lnTo>
                    <a:pt x="1043207" y="211103"/>
                  </a:lnTo>
                  <a:lnTo>
                    <a:pt x="1037637" y="259507"/>
                  </a:lnTo>
                  <a:lnTo>
                    <a:pt x="1021776" y="303941"/>
                  </a:lnTo>
                  <a:lnTo>
                    <a:pt x="996886" y="343137"/>
                  </a:lnTo>
                  <a:lnTo>
                    <a:pt x="964235" y="375829"/>
                  </a:lnTo>
                  <a:lnTo>
                    <a:pt x="925088" y="400749"/>
                  </a:lnTo>
                  <a:lnTo>
                    <a:pt x="880710" y="416631"/>
                  </a:lnTo>
                  <a:lnTo>
                    <a:pt x="832366" y="422206"/>
                  </a:lnTo>
                  <a:lnTo>
                    <a:pt x="210839" y="422205"/>
                  </a:lnTo>
                  <a:lnTo>
                    <a:pt x="162496" y="416630"/>
                  </a:lnTo>
                  <a:lnTo>
                    <a:pt x="118117" y="400748"/>
                  </a:lnTo>
                  <a:lnTo>
                    <a:pt x="78970" y="375828"/>
                  </a:lnTo>
                  <a:lnTo>
                    <a:pt x="46319" y="343136"/>
                  </a:lnTo>
                  <a:lnTo>
                    <a:pt x="21429" y="303940"/>
                  </a:lnTo>
                  <a:lnTo>
                    <a:pt x="5568" y="259506"/>
                  </a:lnTo>
                  <a:lnTo>
                    <a:pt x="0" y="211102"/>
                  </a:lnTo>
                  <a:close/>
                </a:path>
              </a:pathLst>
            </a:custGeom>
            <a:noFill/>
            <a:ln cap="flat" cmpd="sng" w="18850">
              <a:solidFill>
                <a:srgbClr val="B93C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59" name="Google Shape;1759;p132"/>
          <p:cNvSpPr txBox="1"/>
          <p:nvPr/>
        </p:nvSpPr>
        <p:spPr>
          <a:xfrm>
            <a:off x="6653350" y="3747382"/>
            <a:ext cx="8451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ŷ = Risky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0" name="Google Shape;1760;p132"/>
          <p:cNvGrpSpPr/>
          <p:nvPr/>
        </p:nvGrpSpPr>
        <p:grpSpPr>
          <a:xfrm>
            <a:off x="5090011" y="3405251"/>
            <a:ext cx="948468" cy="598076"/>
            <a:chOff x="5012201" y="5024628"/>
            <a:chExt cx="1043304" cy="856107"/>
          </a:xfrm>
        </p:grpSpPr>
        <p:pic>
          <p:nvPicPr>
            <p:cNvPr id="1761" name="Google Shape;1761;p1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18327" y="5024628"/>
              <a:ext cx="231648" cy="5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2" name="Google Shape;1762;p132"/>
            <p:cNvSpPr/>
            <p:nvPr/>
          </p:nvSpPr>
          <p:spPr>
            <a:xfrm>
              <a:off x="5490080" y="5040744"/>
              <a:ext cx="87629" cy="417829"/>
            </a:xfrm>
            <a:custGeom>
              <a:rect b="b" l="l" r="r" t="t"/>
              <a:pathLst>
                <a:path extrusionOk="0" h="417829" w="87629">
                  <a:moveTo>
                    <a:pt x="10505" y="331685"/>
                  </a:moveTo>
                  <a:lnTo>
                    <a:pt x="1518" y="336934"/>
                  </a:lnTo>
                  <a:lnTo>
                    <a:pt x="0" y="342709"/>
                  </a:lnTo>
                  <a:lnTo>
                    <a:pt x="43724" y="417758"/>
                  </a:lnTo>
                  <a:lnTo>
                    <a:pt x="54629" y="399042"/>
                  </a:lnTo>
                  <a:lnTo>
                    <a:pt x="34305" y="399042"/>
                  </a:lnTo>
                  <a:lnTo>
                    <a:pt x="34305" y="364158"/>
                  </a:lnTo>
                  <a:lnTo>
                    <a:pt x="16272" y="333206"/>
                  </a:lnTo>
                  <a:lnTo>
                    <a:pt x="10505" y="331685"/>
                  </a:lnTo>
                  <a:close/>
                </a:path>
                <a:path extrusionOk="0" h="417829" w="87629">
                  <a:moveTo>
                    <a:pt x="34305" y="364158"/>
                  </a:moveTo>
                  <a:lnTo>
                    <a:pt x="34305" y="399042"/>
                  </a:lnTo>
                  <a:lnTo>
                    <a:pt x="53144" y="399042"/>
                  </a:lnTo>
                  <a:lnTo>
                    <a:pt x="53144" y="394290"/>
                  </a:lnTo>
                  <a:lnTo>
                    <a:pt x="35589" y="394290"/>
                  </a:lnTo>
                  <a:lnTo>
                    <a:pt x="43724" y="380326"/>
                  </a:lnTo>
                  <a:lnTo>
                    <a:pt x="34305" y="364158"/>
                  </a:lnTo>
                  <a:close/>
                </a:path>
                <a:path extrusionOk="0" h="417829" w="87629">
                  <a:moveTo>
                    <a:pt x="76944" y="331685"/>
                  </a:moveTo>
                  <a:lnTo>
                    <a:pt x="71177" y="333206"/>
                  </a:lnTo>
                  <a:lnTo>
                    <a:pt x="53144" y="364158"/>
                  </a:lnTo>
                  <a:lnTo>
                    <a:pt x="53144" y="399042"/>
                  </a:lnTo>
                  <a:lnTo>
                    <a:pt x="54629" y="399042"/>
                  </a:lnTo>
                  <a:lnTo>
                    <a:pt x="87449" y="342709"/>
                  </a:lnTo>
                  <a:lnTo>
                    <a:pt x="85932" y="336934"/>
                  </a:lnTo>
                  <a:lnTo>
                    <a:pt x="76944" y="331685"/>
                  </a:lnTo>
                  <a:close/>
                </a:path>
                <a:path extrusionOk="0" h="417829" w="87629">
                  <a:moveTo>
                    <a:pt x="43724" y="380326"/>
                  </a:moveTo>
                  <a:lnTo>
                    <a:pt x="35589" y="394290"/>
                  </a:lnTo>
                  <a:lnTo>
                    <a:pt x="51860" y="394290"/>
                  </a:lnTo>
                  <a:lnTo>
                    <a:pt x="43724" y="380326"/>
                  </a:lnTo>
                  <a:close/>
                </a:path>
                <a:path extrusionOk="0" h="417829" w="87629">
                  <a:moveTo>
                    <a:pt x="53144" y="364158"/>
                  </a:moveTo>
                  <a:lnTo>
                    <a:pt x="43724" y="380326"/>
                  </a:lnTo>
                  <a:lnTo>
                    <a:pt x="51860" y="394290"/>
                  </a:lnTo>
                  <a:lnTo>
                    <a:pt x="53144" y="394290"/>
                  </a:lnTo>
                  <a:lnTo>
                    <a:pt x="53144" y="364158"/>
                  </a:lnTo>
                  <a:close/>
                </a:path>
                <a:path extrusionOk="0" h="417829" w="87629">
                  <a:moveTo>
                    <a:pt x="53143" y="0"/>
                  </a:moveTo>
                  <a:lnTo>
                    <a:pt x="34305" y="0"/>
                  </a:lnTo>
                  <a:lnTo>
                    <a:pt x="34305" y="364158"/>
                  </a:lnTo>
                  <a:lnTo>
                    <a:pt x="43724" y="380326"/>
                  </a:lnTo>
                  <a:lnTo>
                    <a:pt x="53144" y="364158"/>
                  </a:lnTo>
                  <a:lnTo>
                    <a:pt x="53143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63" name="Google Shape;1763;p132"/>
            <p:cNvSpPr/>
            <p:nvPr/>
          </p:nvSpPr>
          <p:spPr>
            <a:xfrm>
              <a:off x="5012201" y="5458460"/>
              <a:ext cx="1043304" cy="422275"/>
            </a:xfrm>
            <a:custGeom>
              <a:rect b="b" l="l" r="r" t="t"/>
              <a:pathLst>
                <a:path extrusionOk="0" h="422275" w="1043304">
                  <a:moveTo>
                    <a:pt x="832368" y="0"/>
                  </a:moveTo>
                  <a:lnTo>
                    <a:pt x="210840" y="0"/>
                  </a:lnTo>
                  <a:lnTo>
                    <a:pt x="162496" y="5575"/>
                  </a:lnTo>
                  <a:lnTo>
                    <a:pt x="118117" y="21456"/>
                  </a:lnTo>
                  <a:lnTo>
                    <a:pt x="78970" y="46377"/>
                  </a:lnTo>
                  <a:lnTo>
                    <a:pt x="46319" y="79069"/>
                  </a:lnTo>
                  <a:lnTo>
                    <a:pt x="21429" y="118265"/>
                  </a:lnTo>
                  <a:lnTo>
                    <a:pt x="5568" y="162699"/>
                  </a:lnTo>
                  <a:lnTo>
                    <a:pt x="0" y="211103"/>
                  </a:lnTo>
                  <a:lnTo>
                    <a:pt x="5568" y="259507"/>
                  </a:lnTo>
                  <a:lnTo>
                    <a:pt x="21430" y="303941"/>
                  </a:lnTo>
                  <a:lnTo>
                    <a:pt x="46320" y="343137"/>
                  </a:lnTo>
                  <a:lnTo>
                    <a:pt x="78972" y="375829"/>
                  </a:lnTo>
                  <a:lnTo>
                    <a:pt x="118121" y="400749"/>
                  </a:lnTo>
                  <a:lnTo>
                    <a:pt x="162507" y="416631"/>
                  </a:lnTo>
                  <a:lnTo>
                    <a:pt x="210840" y="422205"/>
                  </a:lnTo>
                  <a:lnTo>
                    <a:pt x="832377" y="422205"/>
                  </a:lnTo>
                  <a:lnTo>
                    <a:pt x="880714" y="416629"/>
                  </a:lnTo>
                  <a:lnTo>
                    <a:pt x="925090" y="400748"/>
                  </a:lnTo>
                  <a:lnTo>
                    <a:pt x="964237" y="375828"/>
                  </a:lnTo>
                  <a:lnTo>
                    <a:pt x="996888" y="343136"/>
                  </a:lnTo>
                  <a:lnTo>
                    <a:pt x="1021777" y="303940"/>
                  </a:lnTo>
                  <a:lnTo>
                    <a:pt x="1037638" y="259506"/>
                  </a:lnTo>
                  <a:lnTo>
                    <a:pt x="1043206" y="211101"/>
                  </a:lnTo>
                  <a:lnTo>
                    <a:pt x="1037638" y="162699"/>
                  </a:lnTo>
                  <a:lnTo>
                    <a:pt x="1021777" y="118265"/>
                  </a:lnTo>
                  <a:lnTo>
                    <a:pt x="996888" y="79069"/>
                  </a:lnTo>
                  <a:lnTo>
                    <a:pt x="964237" y="46377"/>
                  </a:lnTo>
                  <a:lnTo>
                    <a:pt x="925089" y="21456"/>
                  </a:lnTo>
                  <a:lnTo>
                    <a:pt x="880711" y="5575"/>
                  </a:lnTo>
                  <a:lnTo>
                    <a:pt x="832368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64" name="Google Shape;1764;p132"/>
            <p:cNvSpPr/>
            <p:nvPr/>
          </p:nvSpPr>
          <p:spPr>
            <a:xfrm>
              <a:off x="5012201" y="5458460"/>
              <a:ext cx="1043304" cy="422275"/>
            </a:xfrm>
            <a:custGeom>
              <a:rect b="b" l="l" r="r" t="t"/>
              <a:pathLst>
                <a:path extrusionOk="0" h="422275" w="1043304">
                  <a:moveTo>
                    <a:pt x="0" y="211103"/>
                  </a:moveTo>
                  <a:lnTo>
                    <a:pt x="5568" y="162699"/>
                  </a:lnTo>
                  <a:lnTo>
                    <a:pt x="21429" y="118265"/>
                  </a:lnTo>
                  <a:lnTo>
                    <a:pt x="46319" y="79068"/>
                  </a:lnTo>
                  <a:lnTo>
                    <a:pt x="78970" y="46377"/>
                  </a:lnTo>
                  <a:lnTo>
                    <a:pt x="118117" y="21456"/>
                  </a:lnTo>
                  <a:lnTo>
                    <a:pt x="162496" y="5575"/>
                  </a:lnTo>
                  <a:lnTo>
                    <a:pt x="210839" y="0"/>
                  </a:lnTo>
                  <a:lnTo>
                    <a:pt x="832367" y="0"/>
                  </a:lnTo>
                  <a:lnTo>
                    <a:pt x="880711" y="5575"/>
                  </a:lnTo>
                  <a:lnTo>
                    <a:pt x="925089" y="21456"/>
                  </a:lnTo>
                  <a:lnTo>
                    <a:pt x="964237" y="46377"/>
                  </a:lnTo>
                  <a:lnTo>
                    <a:pt x="996888" y="79068"/>
                  </a:lnTo>
                  <a:lnTo>
                    <a:pt x="1021777" y="118265"/>
                  </a:lnTo>
                  <a:lnTo>
                    <a:pt x="1037639" y="162699"/>
                  </a:lnTo>
                  <a:lnTo>
                    <a:pt x="1043207" y="211103"/>
                  </a:lnTo>
                  <a:lnTo>
                    <a:pt x="1037637" y="259507"/>
                  </a:lnTo>
                  <a:lnTo>
                    <a:pt x="1021776" y="303941"/>
                  </a:lnTo>
                  <a:lnTo>
                    <a:pt x="996886" y="343137"/>
                  </a:lnTo>
                  <a:lnTo>
                    <a:pt x="964235" y="375829"/>
                  </a:lnTo>
                  <a:lnTo>
                    <a:pt x="925088" y="400749"/>
                  </a:lnTo>
                  <a:lnTo>
                    <a:pt x="880710" y="416631"/>
                  </a:lnTo>
                  <a:lnTo>
                    <a:pt x="832366" y="422206"/>
                  </a:lnTo>
                  <a:lnTo>
                    <a:pt x="210839" y="422205"/>
                  </a:lnTo>
                  <a:lnTo>
                    <a:pt x="162496" y="416630"/>
                  </a:lnTo>
                  <a:lnTo>
                    <a:pt x="118117" y="400748"/>
                  </a:lnTo>
                  <a:lnTo>
                    <a:pt x="78970" y="375828"/>
                  </a:lnTo>
                  <a:lnTo>
                    <a:pt x="46319" y="343136"/>
                  </a:lnTo>
                  <a:lnTo>
                    <a:pt x="21429" y="303940"/>
                  </a:lnTo>
                  <a:lnTo>
                    <a:pt x="5568" y="259506"/>
                  </a:lnTo>
                  <a:lnTo>
                    <a:pt x="0" y="211102"/>
                  </a:lnTo>
                  <a:close/>
                </a:path>
              </a:pathLst>
            </a:custGeom>
            <a:noFill/>
            <a:ln cap="flat" cmpd="sng" w="18850">
              <a:solidFill>
                <a:srgbClr val="608A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65" name="Google Shape;1765;p132"/>
          <p:cNvSpPr txBox="1"/>
          <p:nvPr/>
        </p:nvSpPr>
        <p:spPr>
          <a:xfrm>
            <a:off x="5181172" y="3747382"/>
            <a:ext cx="7677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ŷ = Safe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6" name="Google Shape;1766;p132"/>
          <p:cNvGrpSpPr/>
          <p:nvPr/>
        </p:nvGrpSpPr>
        <p:grpSpPr>
          <a:xfrm>
            <a:off x="5074394" y="3299941"/>
            <a:ext cx="2499899" cy="107797"/>
            <a:chOff x="4995023" y="4873883"/>
            <a:chExt cx="2749861" cy="154305"/>
          </a:xfrm>
        </p:grpSpPr>
        <p:sp>
          <p:nvSpPr>
            <p:cNvPr id="1767" name="Google Shape;1767;p132"/>
            <p:cNvSpPr/>
            <p:nvPr/>
          </p:nvSpPr>
          <p:spPr>
            <a:xfrm>
              <a:off x="4995024" y="4931873"/>
              <a:ext cx="512445" cy="95885"/>
            </a:xfrm>
            <a:custGeom>
              <a:rect b="b" l="l" r="r" t="t"/>
              <a:pathLst>
                <a:path extrusionOk="0" h="95885" w="512445">
                  <a:moveTo>
                    <a:pt x="512106" y="0"/>
                  </a:moveTo>
                  <a:lnTo>
                    <a:pt x="0" y="0"/>
                  </a:lnTo>
                  <a:lnTo>
                    <a:pt x="0" y="95802"/>
                  </a:lnTo>
                  <a:lnTo>
                    <a:pt x="512106" y="95802"/>
                  </a:lnTo>
                  <a:lnTo>
                    <a:pt x="512106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68" name="Google Shape;1768;p132"/>
            <p:cNvSpPr/>
            <p:nvPr/>
          </p:nvSpPr>
          <p:spPr>
            <a:xfrm>
              <a:off x="4995023" y="4931873"/>
              <a:ext cx="512445" cy="95885"/>
            </a:xfrm>
            <a:custGeom>
              <a:rect b="b" l="l" r="r" t="t"/>
              <a:pathLst>
                <a:path extrusionOk="0" h="95885" w="512445">
                  <a:moveTo>
                    <a:pt x="0" y="0"/>
                  </a:moveTo>
                  <a:lnTo>
                    <a:pt x="512105" y="0"/>
                  </a:lnTo>
                  <a:lnTo>
                    <a:pt x="512105" y="95802"/>
                  </a:lnTo>
                </a:path>
                <a:path extrusionOk="0" h="95885" w="512445">
                  <a:moveTo>
                    <a:pt x="0" y="95802"/>
                  </a:moveTo>
                  <a:lnTo>
                    <a:pt x="0" y="0"/>
                  </a:lnTo>
                </a:path>
              </a:pathLst>
            </a:custGeom>
            <a:noFill/>
            <a:ln cap="flat" cmpd="sng" w="28275">
              <a:solidFill>
                <a:srgbClr val="648E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69" name="Google Shape;1769;p132"/>
            <p:cNvSpPr/>
            <p:nvPr/>
          </p:nvSpPr>
          <p:spPr>
            <a:xfrm>
              <a:off x="5561997" y="4974601"/>
              <a:ext cx="512445" cy="53339"/>
            </a:xfrm>
            <a:custGeom>
              <a:rect b="b" l="l" r="r" t="t"/>
              <a:pathLst>
                <a:path extrusionOk="0" h="53339" w="512445">
                  <a:moveTo>
                    <a:pt x="512106" y="0"/>
                  </a:moveTo>
                  <a:lnTo>
                    <a:pt x="0" y="0"/>
                  </a:lnTo>
                  <a:lnTo>
                    <a:pt x="0" y="53074"/>
                  </a:lnTo>
                  <a:lnTo>
                    <a:pt x="512106" y="53074"/>
                  </a:lnTo>
                  <a:lnTo>
                    <a:pt x="512106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70" name="Google Shape;1770;p132"/>
            <p:cNvSpPr/>
            <p:nvPr/>
          </p:nvSpPr>
          <p:spPr>
            <a:xfrm>
              <a:off x="5561997" y="4974602"/>
              <a:ext cx="512445" cy="53339"/>
            </a:xfrm>
            <a:custGeom>
              <a:rect b="b" l="l" r="r" t="t"/>
              <a:pathLst>
                <a:path extrusionOk="0" h="53339" w="512445">
                  <a:moveTo>
                    <a:pt x="0" y="0"/>
                  </a:moveTo>
                  <a:lnTo>
                    <a:pt x="512105" y="0"/>
                  </a:lnTo>
                  <a:lnTo>
                    <a:pt x="512105" y="53073"/>
                  </a:lnTo>
                </a:path>
                <a:path extrusionOk="0" h="53339" w="512445">
                  <a:moveTo>
                    <a:pt x="0" y="53073"/>
                  </a:moveTo>
                  <a:lnTo>
                    <a:pt x="0" y="0"/>
                  </a:lnTo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71" name="Google Shape;1771;p132"/>
            <p:cNvSpPr/>
            <p:nvPr/>
          </p:nvSpPr>
          <p:spPr>
            <a:xfrm>
              <a:off x="6665465" y="4965446"/>
              <a:ext cx="512445" cy="62229"/>
            </a:xfrm>
            <a:custGeom>
              <a:rect b="b" l="l" r="r" t="t"/>
              <a:pathLst>
                <a:path extrusionOk="0" h="62229" w="512445">
                  <a:moveTo>
                    <a:pt x="512106" y="0"/>
                  </a:moveTo>
                  <a:lnTo>
                    <a:pt x="0" y="0"/>
                  </a:lnTo>
                  <a:lnTo>
                    <a:pt x="0" y="62229"/>
                  </a:lnTo>
                  <a:lnTo>
                    <a:pt x="512106" y="62229"/>
                  </a:lnTo>
                  <a:lnTo>
                    <a:pt x="512106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72" name="Google Shape;1772;p132"/>
            <p:cNvSpPr/>
            <p:nvPr/>
          </p:nvSpPr>
          <p:spPr>
            <a:xfrm>
              <a:off x="6665465" y="4965445"/>
              <a:ext cx="512445" cy="62229"/>
            </a:xfrm>
            <a:custGeom>
              <a:rect b="b" l="l" r="r" t="t"/>
              <a:pathLst>
                <a:path extrusionOk="0" h="62229" w="512445">
                  <a:moveTo>
                    <a:pt x="0" y="0"/>
                  </a:moveTo>
                  <a:lnTo>
                    <a:pt x="512105" y="0"/>
                  </a:lnTo>
                  <a:lnTo>
                    <a:pt x="512105" y="62230"/>
                  </a:lnTo>
                </a:path>
                <a:path extrusionOk="0" h="62229" w="512445">
                  <a:moveTo>
                    <a:pt x="0" y="62230"/>
                  </a:moveTo>
                  <a:lnTo>
                    <a:pt x="0" y="0"/>
                  </a:lnTo>
                </a:path>
              </a:pathLst>
            </a:custGeom>
            <a:noFill/>
            <a:ln cap="flat" cmpd="sng" w="28275">
              <a:solidFill>
                <a:srgbClr val="648E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73" name="Google Shape;1773;p132"/>
            <p:cNvSpPr/>
            <p:nvPr/>
          </p:nvSpPr>
          <p:spPr>
            <a:xfrm>
              <a:off x="7232439" y="4873884"/>
              <a:ext cx="512445" cy="154304"/>
            </a:xfrm>
            <a:custGeom>
              <a:rect b="b" l="l" r="r" t="t"/>
              <a:pathLst>
                <a:path extrusionOk="0" h="154304" w="512445">
                  <a:moveTo>
                    <a:pt x="512106" y="0"/>
                  </a:moveTo>
                  <a:lnTo>
                    <a:pt x="0" y="0"/>
                  </a:lnTo>
                  <a:lnTo>
                    <a:pt x="0" y="153791"/>
                  </a:lnTo>
                  <a:lnTo>
                    <a:pt x="512106" y="153791"/>
                  </a:lnTo>
                  <a:lnTo>
                    <a:pt x="512106" y="0"/>
                  </a:lnTo>
                  <a:close/>
                </a:path>
              </a:pathLst>
            </a:custGeom>
            <a:solidFill>
              <a:srgbClr val="FC550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74" name="Google Shape;1774;p132"/>
            <p:cNvSpPr/>
            <p:nvPr/>
          </p:nvSpPr>
          <p:spPr>
            <a:xfrm>
              <a:off x="7232439" y="4873883"/>
              <a:ext cx="512445" cy="154304"/>
            </a:xfrm>
            <a:custGeom>
              <a:rect b="b" l="l" r="r" t="t"/>
              <a:pathLst>
                <a:path extrusionOk="0" h="154304" w="512445">
                  <a:moveTo>
                    <a:pt x="0" y="0"/>
                  </a:moveTo>
                  <a:lnTo>
                    <a:pt x="512105" y="0"/>
                  </a:lnTo>
                  <a:lnTo>
                    <a:pt x="512105" y="153792"/>
                  </a:lnTo>
                </a:path>
                <a:path extrusionOk="0" h="154304" w="512445">
                  <a:moveTo>
                    <a:pt x="0" y="153792"/>
                  </a:moveTo>
                  <a:lnTo>
                    <a:pt x="0" y="0"/>
                  </a:lnTo>
                </a:path>
              </a:pathLst>
            </a:custGeom>
            <a:noFill/>
            <a:ln cap="flat" cmpd="sng" w="18850">
              <a:solidFill>
                <a:srgbClr val="C03F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75" name="Google Shape;1775;p132"/>
          <p:cNvSpPr txBox="1"/>
          <p:nvPr/>
        </p:nvSpPr>
        <p:spPr>
          <a:xfrm>
            <a:off x="5168893" y="2795650"/>
            <a:ext cx="812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D5555"/>
                </a:solidFill>
                <a:latin typeface="Arial"/>
                <a:ea typeface="Arial"/>
                <a:cs typeface="Arial"/>
                <a:sym typeface="Arial"/>
              </a:rPr>
              <a:t>&gt; $100K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88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BD05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1.2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132"/>
          <p:cNvSpPr txBox="1"/>
          <p:nvPr/>
        </p:nvSpPr>
        <p:spPr>
          <a:xfrm>
            <a:off x="6450918" y="2906713"/>
            <a:ext cx="1249200" cy="428400"/>
          </a:xfrm>
          <a:prstGeom prst="rect">
            <a:avLst/>
          </a:prstGeom>
          <a:solidFill>
            <a:srgbClr val="FEDDCD"/>
          </a:solidFill>
          <a:ln>
            <a:noFill/>
          </a:ln>
        </p:spPr>
        <p:txBody>
          <a:bodyPr anchorCtr="0" anchor="t" bIns="0" lIns="0" spcFirstLastPara="1" rIns="0" wrap="square" tIns="17825">
            <a:spAutoFit/>
          </a:bodyPr>
          <a:lstStyle/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D5555"/>
                </a:solidFill>
                <a:latin typeface="Arial"/>
                <a:ea typeface="Arial"/>
                <a:cs typeface="Arial"/>
                <a:sym typeface="Arial"/>
              </a:rPr>
              <a:t>≤ $100K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2921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BD05"/>
                </a:solidFill>
                <a:latin typeface="Arial"/>
                <a:ea typeface="Arial"/>
                <a:cs typeface="Arial"/>
                <a:sym typeface="Arial"/>
              </a:rPr>
              <a:t>3	</a:t>
            </a:r>
            <a:r>
              <a:rPr lang="en" sz="1100">
                <a:solidFill>
                  <a:srgbClr val="FC5507"/>
                </a:solidFill>
                <a:latin typeface="Arial"/>
                <a:ea typeface="Arial"/>
                <a:cs typeface="Arial"/>
                <a:sym typeface="Arial"/>
              </a:rPr>
              <a:t>6.5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7" name="Google Shape;1777;p132"/>
          <p:cNvGrpSpPr/>
          <p:nvPr/>
        </p:nvGrpSpPr>
        <p:grpSpPr>
          <a:xfrm>
            <a:off x="1163188" y="1454624"/>
            <a:ext cx="4004581" cy="363930"/>
            <a:chOff x="1279494" y="2197981"/>
            <a:chExt cx="4404995" cy="549910"/>
          </a:xfrm>
        </p:grpSpPr>
        <p:sp>
          <p:nvSpPr>
            <p:cNvPr id="1778" name="Google Shape;1778;p132"/>
            <p:cNvSpPr/>
            <p:nvPr/>
          </p:nvSpPr>
          <p:spPr>
            <a:xfrm>
              <a:off x="1279494" y="2197981"/>
              <a:ext cx="4404995" cy="549910"/>
            </a:xfrm>
            <a:custGeom>
              <a:rect b="b" l="l" r="r" t="t"/>
              <a:pathLst>
                <a:path extrusionOk="0" h="549910" w="4404995">
                  <a:moveTo>
                    <a:pt x="4404497" y="0"/>
                  </a:moveTo>
                  <a:lnTo>
                    <a:pt x="0" y="0"/>
                  </a:lnTo>
                  <a:lnTo>
                    <a:pt x="0" y="297117"/>
                  </a:lnTo>
                  <a:lnTo>
                    <a:pt x="2569290" y="297117"/>
                  </a:lnTo>
                  <a:lnTo>
                    <a:pt x="2459471" y="549827"/>
                  </a:lnTo>
                  <a:lnTo>
                    <a:pt x="3670414" y="297117"/>
                  </a:lnTo>
                  <a:lnTo>
                    <a:pt x="4404497" y="297117"/>
                  </a:lnTo>
                  <a:lnTo>
                    <a:pt x="4404497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79" name="Google Shape;1779;p132"/>
            <p:cNvSpPr/>
            <p:nvPr/>
          </p:nvSpPr>
          <p:spPr>
            <a:xfrm>
              <a:off x="1279494" y="2197981"/>
              <a:ext cx="4404995" cy="549910"/>
            </a:xfrm>
            <a:custGeom>
              <a:rect b="b" l="l" r="r" t="t"/>
              <a:pathLst>
                <a:path extrusionOk="0" h="549910" w="4404995">
                  <a:moveTo>
                    <a:pt x="0" y="0"/>
                  </a:moveTo>
                  <a:lnTo>
                    <a:pt x="2569290" y="0"/>
                  </a:lnTo>
                  <a:lnTo>
                    <a:pt x="3670414" y="0"/>
                  </a:lnTo>
                  <a:lnTo>
                    <a:pt x="4404497" y="0"/>
                  </a:lnTo>
                  <a:lnTo>
                    <a:pt x="4404497" y="173320"/>
                  </a:lnTo>
                  <a:lnTo>
                    <a:pt x="4404497" y="247597"/>
                  </a:lnTo>
                  <a:lnTo>
                    <a:pt x="4404497" y="297118"/>
                  </a:lnTo>
                  <a:lnTo>
                    <a:pt x="3670414" y="297118"/>
                  </a:lnTo>
                  <a:lnTo>
                    <a:pt x="2459471" y="549828"/>
                  </a:lnTo>
                  <a:lnTo>
                    <a:pt x="2569290" y="297118"/>
                  </a:lnTo>
                  <a:lnTo>
                    <a:pt x="0" y="297118"/>
                  </a:lnTo>
                  <a:lnTo>
                    <a:pt x="0" y="247597"/>
                  </a:lnTo>
                  <a:lnTo>
                    <a:pt x="0" y="17332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800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80" name="Google Shape;1780;p132"/>
          <p:cNvSpPr txBox="1"/>
          <p:nvPr/>
        </p:nvSpPr>
        <p:spPr>
          <a:xfrm>
            <a:off x="1320684" y="1463892"/>
            <a:ext cx="3690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Increase weight </a:t>
            </a: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α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harder/misclassified points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 = Greedy Learning Ensembles from Data</a:t>
            </a:r>
            <a:endParaRPr/>
          </a:p>
        </p:txBody>
      </p:sp>
      <p:grpSp>
        <p:nvGrpSpPr>
          <p:cNvPr id="1786" name="Google Shape;1786;p133"/>
          <p:cNvGrpSpPr/>
          <p:nvPr/>
        </p:nvGrpSpPr>
        <p:grpSpPr>
          <a:xfrm>
            <a:off x="3677951" y="1242675"/>
            <a:ext cx="3314733" cy="368124"/>
            <a:chOff x="3243386" y="1942020"/>
            <a:chExt cx="3646170" cy="472439"/>
          </a:xfrm>
        </p:grpSpPr>
        <p:sp>
          <p:nvSpPr>
            <p:cNvPr id="1787" name="Google Shape;1787;p133"/>
            <p:cNvSpPr/>
            <p:nvPr/>
          </p:nvSpPr>
          <p:spPr>
            <a:xfrm>
              <a:off x="3243386" y="2001069"/>
              <a:ext cx="3646170" cy="413385"/>
            </a:xfrm>
            <a:custGeom>
              <a:rect b="b" l="l" r="r" t="t"/>
              <a:pathLst>
                <a:path extrusionOk="0" h="413385" w="3646170">
                  <a:moveTo>
                    <a:pt x="3645648" y="0"/>
                  </a:moveTo>
                  <a:lnTo>
                    <a:pt x="3602481" y="12832"/>
                  </a:lnTo>
                  <a:lnTo>
                    <a:pt x="3562251" y="17708"/>
                  </a:lnTo>
                  <a:lnTo>
                    <a:pt x="3509789" y="22409"/>
                  </a:lnTo>
                  <a:lnTo>
                    <a:pt x="3445687" y="26916"/>
                  </a:lnTo>
                  <a:lnTo>
                    <a:pt x="3370538" y="31208"/>
                  </a:lnTo>
                  <a:lnTo>
                    <a:pt x="3284934" y="35268"/>
                  </a:lnTo>
                  <a:lnTo>
                    <a:pt x="3189469" y="39075"/>
                  </a:lnTo>
                  <a:lnTo>
                    <a:pt x="3084734" y="42610"/>
                  </a:lnTo>
                  <a:lnTo>
                    <a:pt x="2971324" y="45855"/>
                  </a:lnTo>
                  <a:lnTo>
                    <a:pt x="2849830" y="48791"/>
                  </a:lnTo>
                  <a:lnTo>
                    <a:pt x="2653729" y="52571"/>
                  </a:lnTo>
                  <a:lnTo>
                    <a:pt x="2442774" y="55545"/>
                  </a:lnTo>
                  <a:lnTo>
                    <a:pt x="2218966" y="57650"/>
                  </a:lnTo>
                  <a:lnTo>
                    <a:pt x="1984306" y="58820"/>
                  </a:lnTo>
                  <a:lnTo>
                    <a:pt x="1741628" y="58991"/>
                  </a:lnTo>
                  <a:lnTo>
                    <a:pt x="1503795" y="58147"/>
                  </a:lnTo>
                  <a:lnTo>
                    <a:pt x="1276147" y="56347"/>
                  </a:lnTo>
                  <a:lnTo>
                    <a:pt x="1060685" y="53655"/>
                  </a:lnTo>
                  <a:lnTo>
                    <a:pt x="859411" y="50136"/>
                  </a:lnTo>
                  <a:lnTo>
                    <a:pt x="674324" y="45855"/>
                  </a:lnTo>
                  <a:lnTo>
                    <a:pt x="560913" y="42610"/>
                  </a:lnTo>
                  <a:lnTo>
                    <a:pt x="456178" y="39075"/>
                  </a:lnTo>
                  <a:lnTo>
                    <a:pt x="360713" y="35268"/>
                  </a:lnTo>
                  <a:lnTo>
                    <a:pt x="275109" y="31208"/>
                  </a:lnTo>
                  <a:lnTo>
                    <a:pt x="199960" y="26916"/>
                  </a:lnTo>
                  <a:lnTo>
                    <a:pt x="135858" y="22409"/>
                  </a:lnTo>
                  <a:lnTo>
                    <a:pt x="83396" y="17708"/>
                  </a:lnTo>
                  <a:lnTo>
                    <a:pt x="43166" y="12832"/>
                  </a:lnTo>
                  <a:lnTo>
                    <a:pt x="1776" y="2630"/>
                  </a:lnTo>
                  <a:lnTo>
                    <a:pt x="0" y="0"/>
                  </a:lnTo>
                  <a:lnTo>
                    <a:pt x="0" y="354303"/>
                  </a:lnTo>
                  <a:lnTo>
                    <a:pt x="43166" y="367136"/>
                  </a:lnTo>
                  <a:lnTo>
                    <a:pt x="83396" y="372012"/>
                  </a:lnTo>
                  <a:lnTo>
                    <a:pt x="135858" y="376713"/>
                  </a:lnTo>
                  <a:lnTo>
                    <a:pt x="199960" y="381220"/>
                  </a:lnTo>
                  <a:lnTo>
                    <a:pt x="275109" y="385512"/>
                  </a:lnTo>
                  <a:lnTo>
                    <a:pt x="360713" y="389571"/>
                  </a:lnTo>
                  <a:lnTo>
                    <a:pt x="456178" y="393379"/>
                  </a:lnTo>
                  <a:lnTo>
                    <a:pt x="560913" y="396914"/>
                  </a:lnTo>
                  <a:lnTo>
                    <a:pt x="674324" y="400159"/>
                  </a:lnTo>
                  <a:lnTo>
                    <a:pt x="795818" y="403094"/>
                  </a:lnTo>
                  <a:lnTo>
                    <a:pt x="991919" y="406874"/>
                  </a:lnTo>
                  <a:lnTo>
                    <a:pt x="1202873" y="409849"/>
                  </a:lnTo>
                  <a:lnTo>
                    <a:pt x="1426681" y="411953"/>
                  </a:lnTo>
                  <a:lnTo>
                    <a:pt x="1661342" y="413123"/>
                  </a:lnTo>
                  <a:lnTo>
                    <a:pt x="1904020" y="413294"/>
                  </a:lnTo>
                  <a:lnTo>
                    <a:pt x="2141853" y="412450"/>
                  </a:lnTo>
                  <a:lnTo>
                    <a:pt x="2369501" y="410650"/>
                  </a:lnTo>
                  <a:lnTo>
                    <a:pt x="2584962" y="407958"/>
                  </a:lnTo>
                  <a:lnTo>
                    <a:pt x="2786237" y="404440"/>
                  </a:lnTo>
                  <a:lnTo>
                    <a:pt x="2971324" y="400159"/>
                  </a:lnTo>
                  <a:lnTo>
                    <a:pt x="3084734" y="396914"/>
                  </a:lnTo>
                  <a:lnTo>
                    <a:pt x="3189469" y="393379"/>
                  </a:lnTo>
                  <a:lnTo>
                    <a:pt x="3284934" y="389571"/>
                  </a:lnTo>
                  <a:lnTo>
                    <a:pt x="3370538" y="385512"/>
                  </a:lnTo>
                  <a:lnTo>
                    <a:pt x="3445687" y="381220"/>
                  </a:lnTo>
                  <a:lnTo>
                    <a:pt x="3509789" y="376713"/>
                  </a:lnTo>
                  <a:lnTo>
                    <a:pt x="3562251" y="372012"/>
                  </a:lnTo>
                  <a:lnTo>
                    <a:pt x="3602481" y="367136"/>
                  </a:lnTo>
                  <a:lnTo>
                    <a:pt x="3643871" y="356933"/>
                  </a:lnTo>
                  <a:lnTo>
                    <a:pt x="3645648" y="354303"/>
                  </a:lnTo>
                  <a:lnTo>
                    <a:pt x="3645648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88" name="Google Shape;1788;p133"/>
            <p:cNvSpPr/>
            <p:nvPr/>
          </p:nvSpPr>
          <p:spPr>
            <a:xfrm>
              <a:off x="3243386" y="1942077"/>
              <a:ext cx="3646170" cy="118110"/>
            </a:xfrm>
            <a:custGeom>
              <a:rect b="b" l="l" r="r" t="t"/>
              <a:pathLst>
                <a:path extrusionOk="0" h="118110" w="3646170">
                  <a:moveTo>
                    <a:pt x="1741628" y="0"/>
                  </a:moveTo>
                  <a:lnTo>
                    <a:pt x="1503795" y="843"/>
                  </a:lnTo>
                  <a:lnTo>
                    <a:pt x="1276147" y="2643"/>
                  </a:lnTo>
                  <a:lnTo>
                    <a:pt x="1060685" y="5335"/>
                  </a:lnTo>
                  <a:lnTo>
                    <a:pt x="859411" y="8854"/>
                  </a:lnTo>
                  <a:lnTo>
                    <a:pt x="674324" y="13134"/>
                  </a:lnTo>
                  <a:lnTo>
                    <a:pt x="560913" y="16379"/>
                  </a:lnTo>
                  <a:lnTo>
                    <a:pt x="456178" y="19915"/>
                  </a:lnTo>
                  <a:lnTo>
                    <a:pt x="360713" y="23722"/>
                  </a:lnTo>
                  <a:lnTo>
                    <a:pt x="275109" y="27781"/>
                  </a:lnTo>
                  <a:lnTo>
                    <a:pt x="199960" y="32074"/>
                  </a:lnTo>
                  <a:lnTo>
                    <a:pt x="135858" y="36580"/>
                  </a:lnTo>
                  <a:lnTo>
                    <a:pt x="83396" y="41281"/>
                  </a:lnTo>
                  <a:lnTo>
                    <a:pt x="43166" y="46158"/>
                  </a:lnTo>
                  <a:lnTo>
                    <a:pt x="1776" y="56360"/>
                  </a:lnTo>
                  <a:lnTo>
                    <a:pt x="0" y="58991"/>
                  </a:lnTo>
                  <a:lnTo>
                    <a:pt x="1776" y="61621"/>
                  </a:lnTo>
                  <a:lnTo>
                    <a:pt x="43166" y="71823"/>
                  </a:lnTo>
                  <a:lnTo>
                    <a:pt x="83396" y="76699"/>
                  </a:lnTo>
                  <a:lnTo>
                    <a:pt x="135858" y="81400"/>
                  </a:lnTo>
                  <a:lnTo>
                    <a:pt x="199960" y="85907"/>
                  </a:lnTo>
                  <a:lnTo>
                    <a:pt x="275109" y="90199"/>
                  </a:lnTo>
                  <a:lnTo>
                    <a:pt x="360713" y="94259"/>
                  </a:lnTo>
                  <a:lnTo>
                    <a:pt x="456178" y="98066"/>
                  </a:lnTo>
                  <a:lnTo>
                    <a:pt x="560913" y="101602"/>
                  </a:lnTo>
                  <a:lnTo>
                    <a:pt x="674324" y="104847"/>
                  </a:lnTo>
                  <a:lnTo>
                    <a:pt x="795818" y="107782"/>
                  </a:lnTo>
                  <a:lnTo>
                    <a:pt x="991919" y="111562"/>
                  </a:lnTo>
                  <a:lnTo>
                    <a:pt x="1202873" y="114536"/>
                  </a:lnTo>
                  <a:lnTo>
                    <a:pt x="1426681" y="116641"/>
                  </a:lnTo>
                  <a:lnTo>
                    <a:pt x="1661342" y="117811"/>
                  </a:lnTo>
                  <a:lnTo>
                    <a:pt x="1904020" y="117982"/>
                  </a:lnTo>
                  <a:lnTo>
                    <a:pt x="2141853" y="117138"/>
                  </a:lnTo>
                  <a:lnTo>
                    <a:pt x="2369501" y="115338"/>
                  </a:lnTo>
                  <a:lnTo>
                    <a:pt x="2584962" y="112646"/>
                  </a:lnTo>
                  <a:lnTo>
                    <a:pt x="2786237" y="109127"/>
                  </a:lnTo>
                  <a:lnTo>
                    <a:pt x="2971324" y="104847"/>
                  </a:lnTo>
                  <a:lnTo>
                    <a:pt x="3084734" y="101602"/>
                  </a:lnTo>
                  <a:lnTo>
                    <a:pt x="3189469" y="98066"/>
                  </a:lnTo>
                  <a:lnTo>
                    <a:pt x="3284934" y="94259"/>
                  </a:lnTo>
                  <a:lnTo>
                    <a:pt x="3370538" y="90199"/>
                  </a:lnTo>
                  <a:lnTo>
                    <a:pt x="3445687" y="85907"/>
                  </a:lnTo>
                  <a:lnTo>
                    <a:pt x="3509789" y="81400"/>
                  </a:lnTo>
                  <a:lnTo>
                    <a:pt x="3562251" y="76699"/>
                  </a:lnTo>
                  <a:lnTo>
                    <a:pt x="3602481" y="71823"/>
                  </a:lnTo>
                  <a:lnTo>
                    <a:pt x="3643871" y="61621"/>
                  </a:lnTo>
                  <a:lnTo>
                    <a:pt x="3645648" y="58991"/>
                  </a:lnTo>
                  <a:lnTo>
                    <a:pt x="3643871" y="56360"/>
                  </a:lnTo>
                  <a:lnTo>
                    <a:pt x="3602481" y="46158"/>
                  </a:lnTo>
                  <a:lnTo>
                    <a:pt x="3562251" y="41281"/>
                  </a:lnTo>
                  <a:lnTo>
                    <a:pt x="3509789" y="36580"/>
                  </a:lnTo>
                  <a:lnTo>
                    <a:pt x="3445687" y="32074"/>
                  </a:lnTo>
                  <a:lnTo>
                    <a:pt x="3370538" y="27781"/>
                  </a:lnTo>
                  <a:lnTo>
                    <a:pt x="3284934" y="23722"/>
                  </a:lnTo>
                  <a:lnTo>
                    <a:pt x="3189469" y="19915"/>
                  </a:lnTo>
                  <a:lnTo>
                    <a:pt x="3084734" y="16379"/>
                  </a:lnTo>
                  <a:lnTo>
                    <a:pt x="2971324" y="13134"/>
                  </a:lnTo>
                  <a:lnTo>
                    <a:pt x="2849830" y="10199"/>
                  </a:lnTo>
                  <a:lnTo>
                    <a:pt x="2653729" y="6419"/>
                  </a:lnTo>
                  <a:lnTo>
                    <a:pt x="2442774" y="3445"/>
                  </a:lnTo>
                  <a:lnTo>
                    <a:pt x="2218966" y="1340"/>
                  </a:lnTo>
                  <a:lnTo>
                    <a:pt x="1984306" y="170"/>
                  </a:lnTo>
                  <a:lnTo>
                    <a:pt x="1741628" y="0"/>
                  </a:lnTo>
                  <a:close/>
                </a:path>
              </a:pathLst>
            </a:custGeom>
            <a:solidFill>
              <a:srgbClr val="D066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89" name="Google Shape;1789;p133"/>
            <p:cNvSpPr/>
            <p:nvPr/>
          </p:nvSpPr>
          <p:spPr>
            <a:xfrm>
              <a:off x="3243386" y="1942020"/>
              <a:ext cx="3646170" cy="472439"/>
            </a:xfrm>
            <a:custGeom>
              <a:rect b="b" l="l" r="r" t="t"/>
              <a:pathLst>
                <a:path extrusionOk="0" h="472439" w="3646170">
                  <a:moveTo>
                    <a:pt x="3645646" y="59048"/>
                  </a:moveTo>
                  <a:lnTo>
                    <a:pt x="3602480" y="71881"/>
                  </a:lnTo>
                  <a:lnTo>
                    <a:pt x="3562250" y="76757"/>
                  </a:lnTo>
                  <a:lnTo>
                    <a:pt x="3509788" y="81458"/>
                  </a:lnTo>
                  <a:lnTo>
                    <a:pt x="3445686" y="85964"/>
                  </a:lnTo>
                  <a:lnTo>
                    <a:pt x="3370537" y="90257"/>
                  </a:lnTo>
                  <a:lnTo>
                    <a:pt x="3329005" y="92317"/>
                  </a:lnTo>
                  <a:lnTo>
                    <a:pt x="3284933" y="94316"/>
                  </a:lnTo>
                  <a:lnTo>
                    <a:pt x="3238396" y="96253"/>
                  </a:lnTo>
                  <a:lnTo>
                    <a:pt x="3189468" y="98124"/>
                  </a:lnTo>
                  <a:lnTo>
                    <a:pt x="3138222" y="99927"/>
                  </a:lnTo>
                  <a:lnTo>
                    <a:pt x="3084734" y="101659"/>
                  </a:lnTo>
                  <a:lnTo>
                    <a:pt x="3029076" y="103319"/>
                  </a:lnTo>
                  <a:lnTo>
                    <a:pt x="2971323" y="104904"/>
                  </a:lnTo>
                  <a:lnTo>
                    <a:pt x="2911549" y="106412"/>
                  </a:lnTo>
                  <a:lnTo>
                    <a:pt x="2849829" y="107839"/>
                  </a:lnTo>
                  <a:lnTo>
                    <a:pt x="2786236" y="109185"/>
                  </a:lnTo>
                  <a:lnTo>
                    <a:pt x="2720844" y="110446"/>
                  </a:lnTo>
                  <a:lnTo>
                    <a:pt x="2653728" y="111619"/>
                  </a:lnTo>
                  <a:lnTo>
                    <a:pt x="2584962" y="112703"/>
                  </a:lnTo>
                  <a:lnTo>
                    <a:pt x="2514619" y="113696"/>
                  </a:lnTo>
                  <a:lnTo>
                    <a:pt x="2442773" y="114594"/>
                  </a:lnTo>
                  <a:lnTo>
                    <a:pt x="2369500" y="115395"/>
                  </a:lnTo>
                  <a:lnTo>
                    <a:pt x="2294873" y="116098"/>
                  </a:lnTo>
                  <a:lnTo>
                    <a:pt x="2218966" y="116698"/>
                  </a:lnTo>
                  <a:lnTo>
                    <a:pt x="2141853" y="117195"/>
                  </a:lnTo>
                  <a:lnTo>
                    <a:pt x="2063608" y="117586"/>
                  </a:lnTo>
                  <a:lnTo>
                    <a:pt x="1984305" y="117868"/>
                  </a:lnTo>
                  <a:lnTo>
                    <a:pt x="1904019" y="118039"/>
                  </a:lnTo>
                  <a:lnTo>
                    <a:pt x="1822823" y="118097"/>
                  </a:lnTo>
                  <a:lnTo>
                    <a:pt x="1741628" y="118039"/>
                  </a:lnTo>
                  <a:lnTo>
                    <a:pt x="1661341" y="117868"/>
                  </a:lnTo>
                  <a:lnTo>
                    <a:pt x="1582039" y="117586"/>
                  </a:lnTo>
                  <a:lnTo>
                    <a:pt x="1503794" y="117195"/>
                  </a:lnTo>
                  <a:lnTo>
                    <a:pt x="1426680" y="116698"/>
                  </a:lnTo>
                  <a:lnTo>
                    <a:pt x="1350773" y="116098"/>
                  </a:lnTo>
                  <a:lnTo>
                    <a:pt x="1276146" y="115395"/>
                  </a:lnTo>
                  <a:lnTo>
                    <a:pt x="1202872" y="114594"/>
                  </a:lnTo>
                  <a:lnTo>
                    <a:pt x="1131027" y="113696"/>
                  </a:lnTo>
                  <a:lnTo>
                    <a:pt x="1060684" y="112703"/>
                  </a:lnTo>
                  <a:lnTo>
                    <a:pt x="991918" y="111619"/>
                  </a:lnTo>
                  <a:lnTo>
                    <a:pt x="924802" y="110446"/>
                  </a:lnTo>
                  <a:lnTo>
                    <a:pt x="859410" y="109185"/>
                  </a:lnTo>
                  <a:lnTo>
                    <a:pt x="795817" y="107839"/>
                  </a:lnTo>
                  <a:lnTo>
                    <a:pt x="734096" y="106412"/>
                  </a:lnTo>
                  <a:lnTo>
                    <a:pt x="674323" y="104904"/>
                  </a:lnTo>
                  <a:lnTo>
                    <a:pt x="616570" y="103319"/>
                  </a:lnTo>
                  <a:lnTo>
                    <a:pt x="560912" y="101659"/>
                  </a:lnTo>
                  <a:lnTo>
                    <a:pt x="507423" y="99927"/>
                  </a:lnTo>
                  <a:lnTo>
                    <a:pt x="456178" y="98124"/>
                  </a:lnTo>
                  <a:lnTo>
                    <a:pt x="407250" y="96253"/>
                  </a:lnTo>
                  <a:lnTo>
                    <a:pt x="360713" y="94316"/>
                  </a:lnTo>
                  <a:lnTo>
                    <a:pt x="316641" y="92317"/>
                  </a:lnTo>
                  <a:lnTo>
                    <a:pt x="275109" y="90257"/>
                  </a:lnTo>
                  <a:lnTo>
                    <a:pt x="236190" y="88139"/>
                  </a:lnTo>
                  <a:lnTo>
                    <a:pt x="166491" y="83737"/>
                  </a:lnTo>
                  <a:lnTo>
                    <a:pt x="108134" y="79131"/>
                  </a:lnTo>
                  <a:lnTo>
                    <a:pt x="61715" y="74340"/>
                  </a:lnTo>
                  <a:lnTo>
                    <a:pt x="15762" y="66848"/>
                  </a:lnTo>
                  <a:lnTo>
                    <a:pt x="0" y="59048"/>
                  </a:lnTo>
                  <a:lnTo>
                    <a:pt x="1776" y="56418"/>
                  </a:lnTo>
                  <a:lnTo>
                    <a:pt x="43166" y="46215"/>
                  </a:lnTo>
                  <a:lnTo>
                    <a:pt x="83395" y="41339"/>
                  </a:lnTo>
                  <a:lnTo>
                    <a:pt x="135858" y="36638"/>
                  </a:lnTo>
                  <a:lnTo>
                    <a:pt x="199960" y="32132"/>
                  </a:lnTo>
                  <a:lnTo>
                    <a:pt x="275109" y="27839"/>
                  </a:lnTo>
                  <a:lnTo>
                    <a:pt x="316641" y="25779"/>
                  </a:lnTo>
                  <a:lnTo>
                    <a:pt x="360713" y="23780"/>
                  </a:lnTo>
                  <a:lnTo>
                    <a:pt x="407250" y="21844"/>
                  </a:lnTo>
                  <a:lnTo>
                    <a:pt x="456178" y="19973"/>
                  </a:lnTo>
                  <a:lnTo>
                    <a:pt x="507423" y="18170"/>
                  </a:lnTo>
                  <a:lnTo>
                    <a:pt x="560912" y="16437"/>
                  </a:lnTo>
                  <a:lnTo>
                    <a:pt x="616570" y="14777"/>
                  </a:lnTo>
                  <a:lnTo>
                    <a:pt x="674323" y="13192"/>
                  </a:lnTo>
                  <a:lnTo>
                    <a:pt x="734096" y="11684"/>
                  </a:lnTo>
                  <a:lnTo>
                    <a:pt x="795817" y="10257"/>
                  </a:lnTo>
                  <a:lnTo>
                    <a:pt x="859410" y="8911"/>
                  </a:lnTo>
                  <a:lnTo>
                    <a:pt x="924802" y="7651"/>
                  </a:lnTo>
                  <a:lnTo>
                    <a:pt x="991918" y="6477"/>
                  </a:lnTo>
                  <a:lnTo>
                    <a:pt x="1060684" y="5393"/>
                  </a:lnTo>
                  <a:lnTo>
                    <a:pt x="1131027" y="4400"/>
                  </a:lnTo>
                  <a:lnTo>
                    <a:pt x="1202872" y="3502"/>
                  </a:lnTo>
                  <a:lnTo>
                    <a:pt x="1276146" y="2701"/>
                  </a:lnTo>
                  <a:lnTo>
                    <a:pt x="1350773" y="1999"/>
                  </a:lnTo>
                  <a:lnTo>
                    <a:pt x="1426680" y="1398"/>
                  </a:lnTo>
                  <a:lnTo>
                    <a:pt x="1503794" y="901"/>
                  </a:lnTo>
                  <a:lnTo>
                    <a:pt x="1582039" y="510"/>
                  </a:lnTo>
                  <a:lnTo>
                    <a:pt x="1661341" y="228"/>
                  </a:lnTo>
                  <a:lnTo>
                    <a:pt x="1741628" y="57"/>
                  </a:lnTo>
                  <a:lnTo>
                    <a:pt x="1822823" y="0"/>
                  </a:lnTo>
                  <a:lnTo>
                    <a:pt x="1904019" y="57"/>
                  </a:lnTo>
                  <a:lnTo>
                    <a:pt x="1984305" y="228"/>
                  </a:lnTo>
                  <a:lnTo>
                    <a:pt x="2063608" y="510"/>
                  </a:lnTo>
                  <a:lnTo>
                    <a:pt x="2141853" y="901"/>
                  </a:lnTo>
                  <a:lnTo>
                    <a:pt x="2218966" y="1398"/>
                  </a:lnTo>
                  <a:lnTo>
                    <a:pt x="2294873" y="1999"/>
                  </a:lnTo>
                  <a:lnTo>
                    <a:pt x="2369500" y="2701"/>
                  </a:lnTo>
                  <a:lnTo>
                    <a:pt x="2442773" y="3502"/>
                  </a:lnTo>
                  <a:lnTo>
                    <a:pt x="2514619" y="4400"/>
                  </a:lnTo>
                  <a:lnTo>
                    <a:pt x="2584962" y="5393"/>
                  </a:lnTo>
                  <a:lnTo>
                    <a:pt x="2653728" y="6477"/>
                  </a:lnTo>
                  <a:lnTo>
                    <a:pt x="2720844" y="7651"/>
                  </a:lnTo>
                  <a:lnTo>
                    <a:pt x="2786236" y="8911"/>
                  </a:lnTo>
                  <a:lnTo>
                    <a:pt x="2849829" y="10257"/>
                  </a:lnTo>
                  <a:lnTo>
                    <a:pt x="2911549" y="11684"/>
                  </a:lnTo>
                  <a:lnTo>
                    <a:pt x="2971323" y="13192"/>
                  </a:lnTo>
                  <a:lnTo>
                    <a:pt x="3029076" y="14777"/>
                  </a:lnTo>
                  <a:lnTo>
                    <a:pt x="3084734" y="16437"/>
                  </a:lnTo>
                  <a:lnTo>
                    <a:pt x="3138222" y="18170"/>
                  </a:lnTo>
                  <a:lnTo>
                    <a:pt x="3189468" y="19973"/>
                  </a:lnTo>
                  <a:lnTo>
                    <a:pt x="3238396" y="21844"/>
                  </a:lnTo>
                  <a:lnTo>
                    <a:pt x="3284933" y="23780"/>
                  </a:lnTo>
                  <a:lnTo>
                    <a:pt x="3329005" y="25779"/>
                  </a:lnTo>
                  <a:lnTo>
                    <a:pt x="3370537" y="27839"/>
                  </a:lnTo>
                  <a:lnTo>
                    <a:pt x="3409455" y="29958"/>
                  </a:lnTo>
                  <a:lnTo>
                    <a:pt x="3479155" y="34359"/>
                  </a:lnTo>
                  <a:lnTo>
                    <a:pt x="3537511" y="38965"/>
                  </a:lnTo>
                  <a:lnTo>
                    <a:pt x="3583931" y="43757"/>
                  </a:lnTo>
                  <a:lnTo>
                    <a:pt x="3629884" y="51248"/>
                  </a:lnTo>
                  <a:lnTo>
                    <a:pt x="3645646" y="59048"/>
                  </a:lnTo>
                  <a:lnTo>
                    <a:pt x="3645646" y="413352"/>
                  </a:lnTo>
                  <a:lnTo>
                    <a:pt x="3602480" y="426185"/>
                  </a:lnTo>
                  <a:lnTo>
                    <a:pt x="3562250" y="431061"/>
                  </a:lnTo>
                  <a:lnTo>
                    <a:pt x="3509788" y="435762"/>
                  </a:lnTo>
                  <a:lnTo>
                    <a:pt x="3445686" y="440268"/>
                  </a:lnTo>
                  <a:lnTo>
                    <a:pt x="3370537" y="444561"/>
                  </a:lnTo>
                  <a:lnTo>
                    <a:pt x="3329005" y="446621"/>
                  </a:lnTo>
                  <a:lnTo>
                    <a:pt x="3284933" y="448620"/>
                  </a:lnTo>
                  <a:lnTo>
                    <a:pt x="3238396" y="450556"/>
                  </a:lnTo>
                  <a:lnTo>
                    <a:pt x="3189468" y="452427"/>
                  </a:lnTo>
                  <a:lnTo>
                    <a:pt x="3138222" y="454230"/>
                  </a:lnTo>
                  <a:lnTo>
                    <a:pt x="3084734" y="455963"/>
                  </a:lnTo>
                  <a:lnTo>
                    <a:pt x="3029076" y="457623"/>
                  </a:lnTo>
                  <a:lnTo>
                    <a:pt x="2971323" y="459208"/>
                  </a:lnTo>
                  <a:lnTo>
                    <a:pt x="2911549" y="460716"/>
                  </a:lnTo>
                  <a:lnTo>
                    <a:pt x="2849829" y="462143"/>
                  </a:lnTo>
                  <a:lnTo>
                    <a:pt x="2786236" y="463489"/>
                  </a:lnTo>
                  <a:lnTo>
                    <a:pt x="2720844" y="464749"/>
                  </a:lnTo>
                  <a:lnTo>
                    <a:pt x="2653728" y="465923"/>
                  </a:lnTo>
                  <a:lnTo>
                    <a:pt x="2584962" y="467007"/>
                  </a:lnTo>
                  <a:lnTo>
                    <a:pt x="2514619" y="467999"/>
                  </a:lnTo>
                  <a:lnTo>
                    <a:pt x="2442773" y="468898"/>
                  </a:lnTo>
                  <a:lnTo>
                    <a:pt x="2369500" y="469699"/>
                  </a:lnTo>
                  <a:lnTo>
                    <a:pt x="2294873" y="470401"/>
                  </a:lnTo>
                  <a:lnTo>
                    <a:pt x="2218966" y="471002"/>
                  </a:lnTo>
                  <a:lnTo>
                    <a:pt x="2141853" y="471499"/>
                  </a:lnTo>
                  <a:lnTo>
                    <a:pt x="2063608" y="471890"/>
                  </a:lnTo>
                  <a:lnTo>
                    <a:pt x="1984305" y="472172"/>
                  </a:lnTo>
                  <a:lnTo>
                    <a:pt x="1904019" y="472343"/>
                  </a:lnTo>
                  <a:lnTo>
                    <a:pt x="1822823" y="472400"/>
                  </a:lnTo>
                  <a:lnTo>
                    <a:pt x="1741628" y="472343"/>
                  </a:lnTo>
                  <a:lnTo>
                    <a:pt x="1661341" y="472172"/>
                  </a:lnTo>
                  <a:lnTo>
                    <a:pt x="1582039" y="471890"/>
                  </a:lnTo>
                  <a:lnTo>
                    <a:pt x="1503794" y="471499"/>
                  </a:lnTo>
                  <a:lnTo>
                    <a:pt x="1426680" y="471002"/>
                  </a:lnTo>
                  <a:lnTo>
                    <a:pt x="1350773" y="470401"/>
                  </a:lnTo>
                  <a:lnTo>
                    <a:pt x="1276146" y="469699"/>
                  </a:lnTo>
                  <a:lnTo>
                    <a:pt x="1202872" y="468898"/>
                  </a:lnTo>
                  <a:lnTo>
                    <a:pt x="1131027" y="467999"/>
                  </a:lnTo>
                  <a:lnTo>
                    <a:pt x="1060684" y="467007"/>
                  </a:lnTo>
                  <a:lnTo>
                    <a:pt x="991918" y="465923"/>
                  </a:lnTo>
                  <a:lnTo>
                    <a:pt x="924802" y="464749"/>
                  </a:lnTo>
                  <a:lnTo>
                    <a:pt x="859410" y="463489"/>
                  </a:lnTo>
                  <a:lnTo>
                    <a:pt x="795817" y="462143"/>
                  </a:lnTo>
                  <a:lnTo>
                    <a:pt x="734096" y="460716"/>
                  </a:lnTo>
                  <a:lnTo>
                    <a:pt x="674323" y="459208"/>
                  </a:lnTo>
                  <a:lnTo>
                    <a:pt x="616570" y="457623"/>
                  </a:lnTo>
                  <a:lnTo>
                    <a:pt x="560912" y="455963"/>
                  </a:lnTo>
                  <a:lnTo>
                    <a:pt x="507423" y="454230"/>
                  </a:lnTo>
                  <a:lnTo>
                    <a:pt x="456178" y="452427"/>
                  </a:lnTo>
                  <a:lnTo>
                    <a:pt x="407250" y="450556"/>
                  </a:lnTo>
                  <a:lnTo>
                    <a:pt x="360713" y="448620"/>
                  </a:lnTo>
                  <a:lnTo>
                    <a:pt x="316641" y="446621"/>
                  </a:lnTo>
                  <a:lnTo>
                    <a:pt x="275109" y="444561"/>
                  </a:lnTo>
                  <a:lnTo>
                    <a:pt x="236190" y="442442"/>
                  </a:lnTo>
                  <a:lnTo>
                    <a:pt x="166491" y="438041"/>
                  </a:lnTo>
                  <a:lnTo>
                    <a:pt x="108134" y="433435"/>
                  </a:lnTo>
                  <a:lnTo>
                    <a:pt x="61715" y="428643"/>
                  </a:lnTo>
                  <a:lnTo>
                    <a:pt x="15762" y="421152"/>
                  </a:lnTo>
                  <a:lnTo>
                    <a:pt x="0" y="413352"/>
                  </a:lnTo>
                  <a:lnTo>
                    <a:pt x="0" y="59048"/>
                  </a:lnTo>
                </a:path>
              </a:pathLst>
            </a:custGeom>
            <a:noFill/>
            <a:ln cap="flat" cmpd="sng" w="18850">
              <a:solidFill>
                <a:srgbClr val="800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90" name="Google Shape;1790;p133"/>
          <p:cNvSpPr txBox="1"/>
          <p:nvPr/>
        </p:nvSpPr>
        <p:spPr>
          <a:xfrm>
            <a:off x="4805425" y="1343755"/>
            <a:ext cx="10599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1" name="Google Shape;1791;p133"/>
          <p:cNvGrpSpPr/>
          <p:nvPr/>
        </p:nvGrpSpPr>
        <p:grpSpPr>
          <a:xfrm>
            <a:off x="4132417" y="2370329"/>
            <a:ext cx="2405520" cy="302813"/>
            <a:chOff x="3743293" y="3389215"/>
            <a:chExt cx="2646045" cy="388620"/>
          </a:xfrm>
        </p:grpSpPr>
        <p:sp>
          <p:nvSpPr>
            <p:cNvPr id="1792" name="Google Shape;1792;p133"/>
            <p:cNvSpPr/>
            <p:nvPr/>
          </p:nvSpPr>
          <p:spPr>
            <a:xfrm>
              <a:off x="3743293" y="3389215"/>
              <a:ext cx="2646045" cy="388620"/>
            </a:xfrm>
            <a:custGeom>
              <a:rect b="b" l="l" r="r" t="t"/>
              <a:pathLst>
                <a:path extrusionOk="0" h="388620" w="2646045">
                  <a:moveTo>
                    <a:pt x="2645834" y="0"/>
                  </a:moveTo>
                  <a:lnTo>
                    <a:pt x="0" y="0"/>
                  </a:lnTo>
                  <a:lnTo>
                    <a:pt x="0" y="388538"/>
                  </a:lnTo>
                  <a:lnTo>
                    <a:pt x="2645834" y="388538"/>
                  </a:lnTo>
                  <a:lnTo>
                    <a:pt x="2645834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93" name="Google Shape;1793;p133"/>
            <p:cNvSpPr/>
            <p:nvPr/>
          </p:nvSpPr>
          <p:spPr>
            <a:xfrm>
              <a:off x="3743293" y="3389215"/>
              <a:ext cx="2646045" cy="388620"/>
            </a:xfrm>
            <a:custGeom>
              <a:rect b="b" l="l" r="r" t="t"/>
              <a:pathLst>
                <a:path extrusionOk="0" h="388620" w="2646045">
                  <a:moveTo>
                    <a:pt x="0" y="0"/>
                  </a:moveTo>
                  <a:lnTo>
                    <a:pt x="2645833" y="0"/>
                  </a:lnTo>
                  <a:lnTo>
                    <a:pt x="2645833" y="388539"/>
                  </a:lnTo>
                  <a:lnTo>
                    <a:pt x="0" y="38853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608A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94" name="Google Shape;1794;p133"/>
          <p:cNvSpPr txBox="1"/>
          <p:nvPr/>
        </p:nvSpPr>
        <p:spPr>
          <a:xfrm>
            <a:off x="4191497" y="2369605"/>
            <a:ext cx="22884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	</a:t>
            </a:r>
            <a:r>
              <a:rPr i="1" lang="en" sz="1700">
                <a:solidFill>
                  <a:srgbClr val="B0007E"/>
                </a:solidFill>
                <a:latin typeface="Georgia"/>
                <a:ea typeface="Georgia"/>
                <a:cs typeface="Georgia"/>
                <a:sym typeface="Georgia"/>
              </a:rPr>
              <a:t>ŷ 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" sz="1700">
                <a:latin typeface="Georgia"/>
                <a:ea typeface="Georgia"/>
                <a:cs typeface="Georgia"/>
                <a:sym typeface="Georgia"/>
              </a:rPr>
              <a:t>sign(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i="1" lang="en" sz="1700">
                <a:latin typeface="Georgia"/>
                <a:ea typeface="Georgia"/>
                <a:cs typeface="Georgia"/>
                <a:sym typeface="Georgia"/>
              </a:rPr>
              <a:t>)</a:t>
            </a:r>
            <a:endParaRPr i="1" sz="17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795" name="Google Shape;1795;p133"/>
          <p:cNvGrpSpPr/>
          <p:nvPr/>
        </p:nvGrpSpPr>
        <p:grpSpPr>
          <a:xfrm>
            <a:off x="4258831" y="1796208"/>
            <a:ext cx="2152672" cy="302812"/>
            <a:chOff x="3882347" y="2652407"/>
            <a:chExt cx="2367915" cy="388619"/>
          </a:xfrm>
        </p:grpSpPr>
        <p:sp>
          <p:nvSpPr>
            <p:cNvPr id="1796" name="Google Shape;1796;p133"/>
            <p:cNvSpPr/>
            <p:nvPr/>
          </p:nvSpPr>
          <p:spPr>
            <a:xfrm>
              <a:off x="3882347" y="2652407"/>
              <a:ext cx="2367915" cy="388619"/>
            </a:xfrm>
            <a:custGeom>
              <a:rect b="b" l="l" r="r" t="t"/>
              <a:pathLst>
                <a:path extrusionOk="0" h="388619" w="2367915">
                  <a:moveTo>
                    <a:pt x="2367724" y="0"/>
                  </a:moveTo>
                  <a:lnTo>
                    <a:pt x="0" y="0"/>
                  </a:lnTo>
                  <a:lnTo>
                    <a:pt x="0" y="388538"/>
                  </a:lnTo>
                  <a:lnTo>
                    <a:pt x="2367724" y="388538"/>
                  </a:lnTo>
                  <a:lnTo>
                    <a:pt x="2367724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97" name="Google Shape;1797;p133"/>
            <p:cNvSpPr/>
            <p:nvPr/>
          </p:nvSpPr>
          <p:spPr>
            <a:xfrm>
              <a:off x="3882347" y="2652407"/>
              <a:ext cx="2367915" cy="388619"/>
            </a:xfrm>
            <a:custGeom>
              <a:rect b="b" l="l" r="r" t="t"/>
              <a:pathLst>
                <a:path extrusionOk="0" h="388619" w="2367915">
                  <a:moveTo>
                    <a:pt x="0" y="0"/>
                  </a:moveTo>
                  <a:lnTo>
                    <a:pt x="2367724" y="0"/>
                  </a:lnTo>
                  <a:lnTo>
                    <a:pt x="2367724" y="388539"/>
                  </a:lnTo>
                  <a:lnTo>
                    <a:pt x="0" y="38853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798" name="Google Shape;1798;p133"/>
          <p:cNvSpPr txBox="1"/>
          <p:nvPr/>
        </p:nvSpPr>
        <p:spPr>
          <a:xfrm>
            <a:off x="4503583" y="1794897"/>
            <a:ext cx="16644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 classifier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9" name="Google Shape;1799;p133"/>
          <p:cNvGrpSpPr/>
          <p:nvPr/>
        </p:nvGrpSpPr>
        <p:grpSpPr>
          <a:xfrm>
            <a:off x="5231364" y="1597391"/>
            <a:ext cx="151287" cy="299250"/>
            <a:chOff x="4951984" y="2397251"/>
            <a:chExt cx="228600" cy="384048"/>
          </a:xfrm>
        </p:grpSpPr>
        <p:pic>
          <p:nvPicPr>
            <p:cNvPr id="1800" name="Google Shape;1800;p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51984" y="2397251"/>
              <a:ext cx="228600" cy="38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1" name="Google Shape;1801;p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19692" y="2414065"/>
              <a:ext cx="87386" cy="2383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2" name="Google Shape;1802;p133"/>
          <p:cNvSpPr txBox="1"/>
          <p:nvPr/>
        </p:nvSpPr>
        <p:spPr>
          <a:xfrm>
            <a:off x="5366232" y="2085851"/>
            <a:ext cx="4323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 sz="15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en" sz="15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5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15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i="1" sz="15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803" name="Google Shape;1803;p133"/>
          <p:cNvGrpSpPr/>
          <p:nvPr/>
        </p:nvGrpSpPr>
        <p:grpSpPr>
          <a:xfrm>
            <a:off x="3506093" y="2086641"/>
            <a:ext cx="3658214" cy="1666696"/>
            <a:chOff x="3054344" y="3025139"/>
            <a:chExt cx="4023995" cy="2138983"/>
          </a:xfrm>
        </p:grpSpPr>
        <p:pic>
          <p:nvPicPr>
            <p:cNvPr id="1804" name="Google Shape;1804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51983" y="3025139"/>
              <a:ext cx="228600" cy="493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5" name="Google Shape;1805;p133"/>
            <p:cNvSpPr/>
            <p:nvPr/>
          </p:nvSpPr>
          <p:spPr>
            <a:xfrm>
              <a:off x="5022486" y="3040946"/>
              <a:ext cx="87629" cy="348614"/>
            </a:xfrm>
            <a:custGeom>
              <a:rect b="b" l="l" r="r" t="t"/>
              <a:pathLst>
                <a:path extrusionOk="0" h="348614" w="87629">
                  <a:moveTo>
                    <a:pt x="10504" y="262239"/>
                  </a:moveTo>
                  <a:lnTo>
                    <a:pt x="1517" y="267488"/>
                  </a:lnTo>
                  <a:lnTo>
                    <a:pt x="0" y="273263"/>
                  </a:lnTo>
                  <a:lnTo>
                    <a:pt x="43724" y="348312"/>
                  </a:lnTo>
                  <a:lnTo>
                    <a:pt x="54629" y="329595"/>
                  </a:lnTo>
                  <a:lnTo>
                    <a:pt x="34305" y="329595"/>
                  </a:lnTo>
                  <a:lnTo>
                    <a:pt x="34305" y="294710"/>
                  </a:lnTo>
                  <a:lnTo>
                    <a:pt x="16272" y="263758"/>
                  </a:lnTo>
                  <a:lnTo>
                    <a:pt x="10504" y="262239"/>
                  </a:lnTo>
                  <a:close/>
                </a:path>
                <a:path extrusionOk="0" h="348614" w="87629">
                  <a:moveTo>
                    <a:pt x="34305" y="294710"/>
                  </a:moveTo>
                  <a:lnTo>
                    <a:pt x="34305" y="329595"/>
                  </a:lnTo>
                  <a:lnTo>
                    <a:pt x="53143" y="329595"/>
                  </a:lnTo>
                  <a:lnTo>
                    <a:pt x="53143" y="324843"/>
                  </a:lnTo>
                  <a:lnTo>
                    <a:pt x="35587" y="324843"/>
                  </a:lnTo>
                  <a:lnTo>
                    <a:pt x="43724" y="310878"/>
                  </a:lnTo>
                  <a:lnTo>
                    <a:pt x="34305" y="294710"/>
                  </a:lnTo>
                  <a:close/>
                </a:path>
                <a:path extrusionOk="0" h="348614" w="87629">
                  <a:moveTo>
                    <a:pt x="76944" y="262239"/>
                  </a:moveTo>
                  <a:lnTo>
                    <a:pt x="71177" y="263758"/>
                  </a:lnTo>
                  <a:lnTo>
                    <a:pt x="53143" y="294710"/>
                  </a:lnTo>
                  <a:lnTo>
                    <a:pt x="53143" y="329595"/>
                  </a:lnTo>
                  <a:lnTo>
                    <a:pt x="54629" y="329595"/>
                  </a:lnTo>
                  <a:lnTo>
                    <a:pt x="87448" y="273263"/>
                  </a:lnTo>
                  <a:lnTo>
                    <a:pt x="85930" y="267488"/>
                  </a:lnTo>
                  <a:lnTo>
                    <a:pt x="76944" y="262239"/>
                  </a:lnTo>
                  <a:close/>
                </a:path>
                <a:path extrusionOk="0" h="348614" w="87629">
                  <a:moveTo>
                    <a:pt x="43724" y="310878"/>
                  </a:moveTo>
                  <a:lnTo>
                    <a:pt x="35587" y="324843"/>
                  </a:lnTo>
                  <a:lnTo>
                    <a:pt x="51860" y="324843"/>
                  </a:lnTo>
                  <a:lnTo>
                    <a:pt x="43724" y="310878"/>
                  </a:lnTo>
                  <a:close/>
                </a:path>
                <a:path extrusionOk="0" h="348614" w="87629">
                  <a:moveTo>
                    <a:pt x="53143" y="294711"/>
                  </a:moveTo>
                  <a:lnTo>
                    <a:pt x="43724" y="310878"/>
                  </a:lnTo>
                  <a:lnTo>
                    <a:pt x="51860" y="324843"/>
                  </a:lnTo>
                  <a:lnTo>
                    <a:pt x="53143" y="324843"/>
                  </a:lnTo>
                  <a:lnTo>
                    <a:pt x="53143" y="294711"/>
                  </a:lnTo>
                  <a:close/>
                </a:path>
                <a:path extrusionOk="0" h="348614" w="87629">
                  <a:moveTo>
                    <a:pt x="53143" y="0"/>
                  </a:moveTo>
                  <a:lnTo>
                    <a:pt x="34305" y="0"/>
                  </a:lnTo>
                  <a:lnTo>
                    <a:pt x="34305" y="294711"/>
                  </a:lnTo>
                  <a:lnTo>
                    <a:pt x="43724" y="310878"/>
                  </a:lnTo>
                  <a:lnTo>
                    <a:pt x="53143" y="294711"/>
                  </a:lnTo>
                  <a:lnTo>
                    <a:pt x="53143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1806" name="Google Shape;1806;p1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51983" y="3759707"/>
              <a:ext cx="228600" cy="435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7" name="Google Shape;1807;p133"/>
            <p:cNvSpPr/>
            <p:nvPr/>
          </p:nvSpPr>
          <p:spPr>
            <a:xfrm>
              <a:off x="5020167" y="3777460"/>
              <a:ext cx="87629" cy="288289"/>
            </a:xfrm>
            <a:custGeom>
              <a:rect b="b" l="l" r="r" t="t"/>
              <a:pathLst>
                <a:path extrusionOk="0" h="288289" w="87629">
                  <a:moveTo>
                    <a:pt x="10154" y="202707"/>
                  </a:moveTo>
                  <a:lnTo>
                    <a:pt x="1337" y="208234"/>
                  </a:lnTo>
                  <a:lnTo>
                    <a:pt x="0" y="214054"/>
                  </a:lnTo>
                  <a:lnTo>
                    <a:pt x="46045" y="287699"/>
                  </a:lnTo>
                  <a:lnTo>
                    <a:pt x="56016" y="269285"/>
                  </a:lnTo>
                  <a:lnTo>
                    <a:pt x="36046" y="269285"/>
                  </a:lnTo>
                  <a:lnTo>
                    <a:pt x="34957" y="234419"/>
                  </a:lnTo>
                  <a:lnTo>
                    <a:pt x="15967" y="204045"/>
                  </a:lnTo>
                  <a:lnTo>
                    <a:pt x="10154" y="202707"/>
                  </a:lnTo>
                  <a:close/>
                </a:path>
                <a:path extrusionOk="0" h="288289" w="87629">
                  <a:moveTo>
                    <a:pt x="34957" y="234419"/>
                  </a:moveTo>
                  <a:lnTo>
                    <a:pt x="36046" y="269285"/>
                  </a:lnTo>
                  <a:lnTo>
                    <a:pt x="54875" y="268696"/>
                  </a:lnTo>
                  <a:lnTo>
                    <a:pt x="54744" y="264496"/>
                  </a:lnTo>
                  <a:lnTo>
                    <a:pt x="37180" y="264496"/>
                  </a:lnTo>
                  <a:lnTo>
                    <a:pt x="44876" y="250284"/>
                  </a:lnTo>
                  <a:lnTo>
                    <a:pt x="34957" y="234419"/>
                  </a:lnTo>
                  <a:close/>
                </a:path>
                <a:path extrusionOk="0" h="288289" w="87629">
                  <a:moveTo>
                    <a:pt x="76561" y="200629"/>
                  </a:moveTo>
                  <a:lnTo>
                    <a:pt x="70845" y="202328"/>
                  </a:lnTo>
                  <a:lnTo>
                    <a:pt x="53786" y="233830"/>
                  </a:lnTo>
                  <a:lnTo>
                    <a:pt x="54875" y="268696"/>
                  </a:lnTo>
                  <a:lnTo>
                    <a:pt x="36046" y="269285"/>
                  </a:lnTo>
                  <a:lnTo>
                    <a:pt x="56016" y="269285"/>
                  </a:lnTo>
                  <a:lnTo>
                    <a:pt x="87406" y="211319"/>
                  </a:lnTo>
                  <a:lnTo>
                    <a:pt x="85708" y="205593"/>
                  </a:lnTo>
                  <a:lnTo>
                    <a:pt x="76561" y="200629"/>
                  </a:lnTo>
                  <a:close/>
                </a:path>
                <a:path extrusionOk="0" h="288289" w="87629">
                  <a:moveTo>
                    <a:pt x="44876" y="250284"/>
                  </a:moveTo>
                  <a:lnTo>
                    <a:pt x="37180" y="264496"/>
                  </a:lnTo>
                  <a:lnTo>
                    <a:pt x="53444" y="263987"/>
                  </a:lnTo>
                  <a:lnTo>
                    <a:pt x="44876" y="250284"/>
                  </a:lnTo>
                  <a:close/>
                </a:path>
                <a:path extrusionOk="0" h="288289" w="87629">
                  <a:moveTo>
                    <a:pt x="53786" y="233830"/>
                  </a:moveTo>
                  <a:lnTo>
                    <a:pt x="44876" y="250284"/>
                  </a:lnTo>
                  <a:lnTo>
                    <a:pt x="53444" y="263987"/>
                  </a:lnTo>
                  <a:lnTo>
                    <a:pt x="37180" y="264496"/>
                  </a:lnTo>
                  <a:lnTo>
                    <a:pt x="54744" y="264496"/>
                  </a:lnTo>
                  <a:lnTo>
                    <a:pt x="53786" y="233830"/>
                  </a:lnTo>
                  <a:close/>
                </a:path>
                <a:path extrusionOk="0" h="288289" w="87629">
                  <a:moveTo>
                    <a:pt x="46487" y="0"/>
                  </a:moveTo>
                  <a:lnTo>
                    <a:pt x="27658" y="589"/>
                  </a:lnTo>
                  <a:lnTo>
                    <a:pt x="34957" y="234419"/>
                  </a:lnTo>
                  <a:lnTo>
                    <a:pt x="44876" y="250284"/>
                  </a:lnTo>
                  <a:lnTo>
                    <a:pt x="53786" y="233830"/>
                  </a:lnTo>
                  <a:lnTo>
                    <a:pt x="46487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808" name="Google Shape;1808;p133"/>
            <p:cNvSpPr/>
            <p:nvPr/>
          </p:nvSpPr>
          <p:spPr>
            <a:xfrm>
              <a:off x="3243386" y="4124163"/>
              <a:ext cx="3646170" cy="413385"/>
            </a:xfrm>
            <a:custGeom>
              <a:rect b="b" l="l" r="r" t="t"/>
              <a:pathLst>
                <a:path extrusionOk="0" h="413385" w="3646170">
                  <a:moveTo>
                    <a:pt x="3645648" y="0"/>
                  </a:moveTo>
                  <a:lnTo>
                    <a:pt x="3602481" y="12832"/>
                  </a:lnTo>
                  <a:lnTo>
                    <a:pt x="3562251" y="17709"/>
                  </a:lnTo>
                  <a:lnTo>
                    <a:pt x="3509789" y="22410"/>
                  </a:lnTo>
                  <a:lnTo>
                    <a:pt x="3445687" y="26916"/>
                  </a:lnTo>
                  <a:lnTo>
                    <a:pt x="3370538" y="31209"/>
                  </a:lnTo>
                  <a:lnTo>
                    <a:pt x="3284934" y="35268"/>
                  </a:lnTo>
                  <a:lnTo>
                    <a:pt x="3189469" y="39075"/>
                  </a:lnTo>
                  <a:lnTo>
                    <a:pt x="3084734" y="42611"/>
                  </a:lnTo>
                  <a:lnTo>
                    <a:pt x="2971324" y="45856"/>
                  </a:lnTo>
                  <a:lnTo>
                    <a:pt x="2849830" y="48791"/>
                  </a:lnTo>
                  <a:lnTo>
                    <a:pt x="2653729" y="52571"/>
                  </a:lnTo>
                  <a:lnTo>
                    <a:pt x="2442774" y="55545"/>
                  </a:lnTo>
                  <a:lnTo>
                    <a:pt x="2218966" y="57650"/>
                  </a:lnTo>
                  <a:lnTo>
                    <a:pt x="1984306" y="58820"/>
                  </a:lnTo>
                  <a:lnTo>
                    <a:pt x="1741628" y="58991"/>
                  </a:lnTo>
                  <a:lnTo>
                    <a:pt x="1503795" y="58147"/>
                  </a:lnTo>
                  <a:lnTo>
                    <a:pt x="1276147" y="56347"/>
                  </a:lnTo>
                  <a:lnTo>
                    <a:pt x="1060685" y="53655"/>
                  </a:lnTo>
                  <a:lnTo>
                    <a:pt x="859411" y="50136"/>
                  </a:lnTo>
                  <a:lnTo>
                    <a:pt x="674324" y="45856"/>
                  </a:lnTo>
                  <a:lnTo>
                    <a:pt x="560913" y="42611"/>
                  </a:lnTo>
                  <a:lnTo>
                    <a:pt x="456178" y="39075"/>
                  </a:lnTo>
                  <a:lnTo>
                    <a:pt x="360713" y="35268"/>
                  </a:lnTo>
                  <a:lnTo>
                    <a:pt x="275109" y="31209"/>
                  </a:lnTo>
                  <a:lnTo>
                    <a:pt x="199960" y="26916"/>
                  </a:lnTo>
                  <a:lnTo>
                    <a:pt x="135858" y="22410"/>
                  </a:lnTo>
                  <a:lnTo>
                    <a:pt x="83396" y="17709"/>
                  </a:lnTo>
                  <a:lnTo>
                    <a:pt x="43166" y="12832"/>
                  </a:lnTo>
                  <a:lnTo>
                    <a:pt x="1776" y="2630"/>
                  </a:lnTo>
                  <a:lnTo>
                    <a:pt x="0" y="0"/>
                  </a:lnTo>
                  <a:lnTo>
                    <a:pt x="0" y="354304"/>
                  </a:lnTo>
                  <a:lnTo>
                    <a:pt x="43166" y="367137"/>
                  </a:lnTo>
                  <a:lnTo>
                    <a:pt x="83396" y="372013"/>
                  </a:lnTo>
                  <a:lnTo>
                    <a:pt x="135858" y="376714"/>
                  </a:lnTo>
                  <a:lnTo>
                    <a:pt x="199960" y="381220"/>
                  </a:lnTo>
                  <a:lnTo>
                    <a:pt x="275109" y="385513"/>
                  </a:lnTo>
                  <a:lnTo>
                    <a:pt x="360713" y="389572"/>
                  </a:lnTo>
                  <a:lnTo>
                    <a:pt x="456178" y="393379"/>
                  </a:lnTo>
                  <a:lnTo>
                    <a:pt x="560913" y="396915"/>
                  </a:lnTo>
                  <a:lnTo>
                    <a:pt x="674324" y="400160"/>
                  </a:lnTo>
                  <a:lnTo>
                    <a:pt x="795818" y="403095"/>
                  </a:lnTo>
                  <a:lnTo>
                    <a:pt x="991919" y="406875"/>
                  </a:lnTo>
                  <a:lnTo>
                    <a:pt x="1202873" y="409850"/>
                  </a:lnTo>
                  <a:lnTo>
                    <a:pt x="1426681" y="411954"/>
                  </a:lnTo>
                  <a:lnTo>
                    <a:pt x="1661342" y="413124"/>
                  </a:lnTo>
                  <a:lnTo>
                    <a:pt x="1904020" y="413295"/>
                  </a:lnTo>
                  <a:lnTo>
                    <a:pt x="2141853" y="412451"/>
                  </a:lnTo>
                  <a:lnTo>
                    <a:pt x="2369501" y="410651"/>
                  </a:lnTo>
                  <a:lnTo>
                    <a:pt x="2584962" y="407959"/>
                  </a:lnTo>
                  <a:lnTo>
                    <a:pt x="2786237" y="404441"/>
                  </a:lnTo>
                  <a:lnTo>
                    <a:pt x="2971324" y="400160"/>
                  </a:lnTo>
                  <a:lnTo>
                    <a:pt x="3084734" y="396915"/>
                  </a:lnTo>
                  <a:lnTo>
                    <a:pt x="3189469" y="393379"/>
                  </a:lnTo>
                  <a:lnTo>
                    <a:pt x="3284934" y="389572"/>
                  </a:lnTo>
                  <a:lnTo>
                    <a:pt x="3370538" y="385513"/>
                  </a:lnTo>
                  <a:lnTo>
                    <a:pt x="3445687" y="381220"/>
                  </a:lnTo>
                  <a:lnTo>
                    <a:pt x="3509789" y="376714"/>
                  </a:lnTo>
                  <a:lnTo>
                    <a:pt x="3562251" y="372013"/>
                  </a:lnTo>
                  <a:lnTo>
                    <a:pt x="3602481" y="367137"/>
                  </a:lnTo>
                  <a:lnTo>
                    <a:pt x="3643871" y="356934"/>
                  </a:lnTo>
                  <a:lnTo>
                    <a:pt x="3645648" y="354304"/>
                  </a:lnTo>
                  <a:lnTo>
                    <a:pt x="3645648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809" name="Google Shape;1809;p133"/>
            <p:cNvSpPr/>
            <p:nvPr/>
          </p:nvSpPr>
          <p:spPr>
            <a:xfrm>
              <a:off x="3243386" y="4065173"/>
              <a:ext cx="3646170" cy="118110"/>
            </a:xfrm>
            <a:custGeom>
              <a:rect b="b" l="l" r="r" t="t"/>
              <a:pathLst>
                <a:path extrusionOk="0" h="118110" w="3646170">
                  <a:moveTo>
                    <a:pt x="1741628" y="0"/>
                  </a:moveTo>
                  <a:lnTo>
                    <a:pt x="1503795" y="843"/>
                  </a:lnTo>
                  <a:lnTo>
                    <a:pt x="1276147" y="2643"/>
                  </a:lnTo>
                  <a:lnTo>
                    <a:pt x="1060685" y="5335"/>
                  </a:lnTo>
                  <a:lnTo>
                    <a:pt x="859411" y="8854"/>
                  </a:lnTo>
                  <a:lnTo>
                    <a:pt x="674324" y="13134"/>
                  </a:lnTo>
                  <a:lnTo>
                    <a:pt x="560913" y="16379"/>
                  </a:lnTo>
                  <a:lnTo>
                    <a:pt x="456178" y="19915"/>
                  </a:lnTo>
                  <a:lnTo>
                    <a:pt x="360713" y="23722"/>
                  </a:lnTo>
                  <a:lnTo>
                    <a:pt x="275109" y="27781"/>
                  </a:lnTo>
                  <a:lnTo>
                    <a:pt x="199960" y="32073"/>
                  </a:lnTo>
                  <a:lnTo>
                    <a:pt x="135858" y="36580"/>
                  </a:lnTo>
                  <a:lnTo>
                    <a:pt x="83396" y="41281"/>
                  </a:lnTo>
                  <a:lnTo>
                    <a:pt x="43166" y="46157"/>
                  </a:lnTo>
                  <a:lnTo>
                    <a:pt x="1776" y="56359"/>
                  </a:lnTo>
                  <a:lnTo>
                    <a:pt x="0" y="58989"/>
                  </a:lnTo>
                  <a:lnTo>
                    <a:pt x="1776" y="61620"/>
                  </a:lnTo>
                  <a:lnTo>
                    <a:pt x="43166" y="71822"/>
                  </a:lnTo>
                  <a:lnTo>
                    <a:pt x="83396" y="76699"/>
                  </a:lnTo>
                  <a:lnTo>
                    <a:pt x="135858" y="81400"/>
                  </a:lnTo>
                  <a:lnTo>
                    <a:pt x="199960" y="85906"/>
                  </a:lnTo>
                  <a:lnTo>
                    <a:pt x="275109" y="90199"/>
                  </a:lnTo>
                  <a:lnTo>
                    <a:pt x="360713" y="94258"/>
                  </a:lnTo>
                  <a:lnTo>
                    <a:pt x="456178" y="98065"/>
                  </a:lnTo>
                  <a:lnTo>
                    <a:pt x="560913" y="101601"/>
                  </a:lnTo>
                  <a:lnTo>
                    <a:pt x="674324" y="104846"/>
                  </a:lnTo>
                  <a:lnTo>
                    <a:pt x="795818" y="107781"/>
                  </a:lnTo>
                  <a:lnTo>
                    <a:pt x="991919" y="111561"/>
                  </a:lnTo>
                  <a:lnTo>
                    <a:pt x="1202873" y="114535"/>
                  </a:lnTo>
                  <a:lnTo>
                    <a:pt x="1426681" y="116640"/>
                  </a:lnTo>
                  <a:lnTo>
                    <a:pt x="1661342" y="117809"/>
                  </a:lnTo>
                  <a:lnTo>
                    <a:pt x="1904020" y="117980"/>
                  </a:lnTo>
                  <a:lnTo>
                    <a:pt x="2141853" y="117137"/>
                  </a:lnTo>
                  <a:lnTo>
                    <a:pt x="2369501" y="115337"/>
                  </a:lnTo>
                  <a:lnTo>
                    <a:pt x="2584962" y="112645"/>
                  </a:lnTo>
                  <a:lnTo>
                    <a:pt x="2786237" y="109126"/>
                  </a:lnTo>
                  <a:lnTo>
                    <a:pt x="2971324" y="104846"/>
                  </a:lnTo>
                  <a:lnTo>
                    <a:pt x="3084734" y="101601"/>
                  </a:lnTo>
                  <a:lnTo>
                    <a:pt x="3189469" y="98065"/>
                  </a:lnTo>
                  <a:lnTo>
                    <a:pt x="3284934" y="94258"/>
                  </a:lnTo>
                  <a:lnTo>
                    <a:pt x="3370538" y="90199"/>
                  </a:lnTo>
                  <a:lnTo>
                    <a:pt x="3445687" y="85906"/>
                  </a:lnTo>
                  <a:lnTo>
                    <a:pt x="3509789" y="81400"/>
                  </a:lnTo>
                  <a:lnTo>
                    <a:pt x="3562251" y="76699"/>
                  </a:lnTo>
                  <a:lnTo>
                    <a:pt x="3602481" y="71822"/>
                  </a:lnTo>
                  <a:lnTo>
                    <a:pt x="3643871" y="61620"/>
                  </a:lnTo>
                  <a:lnTo>
                    <a:pt x="3645648" y="58989"/>
                  </a:lnTo>
                  <a:lnTo>
                    <a:pt x="3643871" y="56359"/>
                  </a:lnTo>
                  <a:lnTo>
                    <a:pt x="3602481" y="46157"/>
                  </a:lnTo>
                  <a:lnTo>
                    <a:pt x="3562251" y="41281"/>
                  </a:lnTo>
                  <a:lnTo>
                    <a:pt x="3509789" y="36580"/>
                  </a:lnTo>
                  <a:lnTo>
                    <a:pt x="3445687" y="32073"/>
                  </a:lnTo>
                  <a:lnTo>
                    <a:pt x="3370538" y="27781"/>
                  </a:lnTo>
                  <a:lnTo>
                    <a:pt x="3284934" y="23722"/>
                  </a:lnTo>
                  <a:lnTo>
                    <a:pt x="3189469" y="19915"/>
                  </a:lnTo>
                  <a:lnTo>
                    <a:pt x="3084734" y="16379"/>
                  </a:lnTo>
                  <a:lnTo>
                    <a:pt x="2971324" y="13134"/>
                  </a:lnTo>
                  <a:lnTo>
                    <a:pt x="2849830" y="10199"/>
                  </a:lnTo>
                  <a:lnTo>
                    <a:pt x="2653729" y="6419"/>
                  </a:lnTo>
                  <a:lnTo>
                    <a:pt x="2442774" y="3445"/>
                  </a:lnTo>
                  <a:lnTo>
                    <a:pt x="2218966" y="1340"/>
                  </a:lnTo>
                  <a:lnTo>
                    <a:pt x="1984306" y="170"/>
                  </a:lnTo>
                  <a:lnTo>
                    <a:pt x="1741628" y="0"/>
                  </a:lnTo>
                  <a:close/>
                </a:path>
              </a:pathLst>
            </a:custGeom>
            <a:solidFill>
              <a:srgbClr val="D066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810" name="Google Shape;1810;p133"/>
            <p:cNvSpPr/>
            <p:nvPr/>
          </p:nvSpPr>
          <p:spPr>
            <a:xfrm>
              <a:off x="3243386" y="4065116"/>
              <a:ext cx="3646170" cy="472439"/>
            </a:xfrm>
            <a:custGeom>
              <a:rect b="b" l="l" r="r" t="t"/>
              <a:pathLst>
                <a:path extrusionOk="0" h="472439" w="3646170">
                  <a:moveTo>
                    <a:pt x="3645646" y="59048"/>
                  </a:moveTo>
                  <a:lnTo>
                    <a:pt x="3602480" y="71881"/>
                  </a:lnTo>
                  <a:lnTo>
                    <a:pt x="3562250" y="76757"/>
                  </a:lnTo>
                  <a:lnTo>
                    <a:pt x="3509788" y="81458"/>
                  </a:lnTo>
                  <a:lnTo>
                    <a:pt x="3445686" y="85964"/>
                  </a:lnTo>
                  <a:lnTo>
                    <a:pt x="3370537" y="90257"/>
                  </a:lnTo>
                  <a:lnTo>
                    <a:pt x="3329005" y="92317"/>
                  </a:lnTo>
                  <a:lnTo>
                    <a:pt x="3284933" y="94316"/>
                  </a:lnTo>
                  <a:lnTo>
                    <a:pt x="3238396" y="96253"/>
                  </a:lnTo>
                  <a:lnTo>
                    <a:pt x="3189468" y="98124"/>
                  </a:lnTo>
                  <a:lnTo>
                    <a:pt x="3138222" y="99927"/>
                  </a:lnTo>
                  <a:lnTo>
                    <a:pt x="3084734" y="101659"/>
                  </a:lnTo>
                  <a:lnTo>
                    <a:pt x="3029076" y="103319"/>
                  </a:lnTo>
                  <a:lnTo>
                    <a:pt x="2971323" y="104904"/>
                  </a:lnTo>
                  <a:lnTo>
                    <a:pt x="2911549" y="106412"/>
                  </a:lnTo>
                  <a:lnTo>
                    <a:pt x="2849829" y="107839"/>
                  </a:lnTo>
                  <a:lnTo>
                    <a:pt x="2786236" y="109185"/>
                  </a:lnTo>
                  <a:lnTo>
                    <a:pt x="2720844" y="110446"/>
                  </a:lnTo>
                  <a:lnTo>
                    <a:pt x="2653728" y="111619"/>
                  </a:lnTo>
                  <a:lnTo>
                    <a:pt x="2584962" y="112703"/>
                  </a:lnTo>
                  <a:lnTo>
                    <a:pt x="2514619" y="113696"/>
                  </a:lnTo>
                  <a:lnTo>
                    <a:pt x="2442773" y="114594"/>
                  </a:lnTo>
                  <a:lnTo>
                    <a:pt x="2369500" y="115395"/>
                  </a:lnTo>
                  <a:lnTo>
                    <a:pt x="2294873" y="116098"/>
                  </a:lnTo>
                  <a:lnTo>
                    <a:pt x="2218966" y="116698"/>
                  </a:lnTo>
                  <a:lnTo>
                    <a:pt x="2141853" y="117195"/>
                  </a:lnTo>
                  <a:lnTo>
                    <a:pt x="2063608" y="117586"/>
                  </a:lnTo>
                  <a:lnTo>
                    <a:pt x="1984305" y="117868"/>
                  </a:lnTo>
                  <a:lnTo>
                    <a:pt x="1904019" y="118039"/>
                  </a:lnTo>
                  <a:lnTo>
                    <a:pt x="1822823" y="118097"/>
                  </a:lnTo>
                  <a:lnTo>
                    <a:pt x="1741628" y="118039"/>
                  </a:lnTo>
                  <a:lnTo>
                    <a:pt x="1661341" y="117868"/>
                  </a:lnTo>
                  <a:lnTo>
                    <a:pt x="1582039" y="117586"/>
                  </a:lnTo>
                  <a:lnTo>
                    <a:pt x="1503794" y="117195"/>
                  </a:lnTo>
                  <a:lnTo>
                    <a:pt x="1426680" y="116698"/>
                  </a:lnTo>
                  <a:lnTo>
                    <a:pt x="1350773" y="116098"/>
                  </a:lnTo>
                  <a:lnTo>
                    <a:pt x="1276146" y="115395"/>
                  </a:lnTo>
                  <a:lnTo>
                    <a:pt x="1202872" y="114594"/>
                  </a:lnTo>
                  <a:lnTo>
                    <a:pt x="1131027" y="113696"/>
                  </a:lnTo>
                  <a:lnTo>
                    <a:pt x="1060684" y="112703"/>
                  </a:lnTo>
                  <a:lnTo>
                    <a:pt x="991918" y="111619"/>
                  </a:lnTo>
                  <a:lnTo>
                    <a:pt x="924802" y="110446"/>
                  </a:lnTo>
                  <a:lnTo>
                    <a:pt x="859410" y="109185"/>
                  </a:lnTo>
                  <a:lnTo>
                    <a:pt x="795817" y="107839"/>
                  </a:lnTo>
                  <a:lnTo>
                    <a:pt x="734096" y="106412"/>
                  </a:lnTo>
                  <a:lnTo>
                    <a:pt x="674323" y="104904"/>
                  </a:lnTo>
                  <a:lnTo>
                    <a:pt x="616570" y="103319"/>
                  </a:lnTo>
                  <a:lnTo>
                    <a:pt x="560912" y="101659"/>
                  </a:lnTo>
                  <a:lnTo>
                    <a:pt x="507423" y="99927"/>
                  </a:lnTo>
                  <a:lnTo>
                    <a:pt x="456178" y="98124"/>
                  </a:lnTo>
                  <a:lnTo>
                    <a:pt x="407250" y="96253"/>
                  </a:lnTo>
                  <a:lnTo>
                    <a:pt x="360713" y="94316"/>
                  </a:lnTo>
                  <a:lnTo>
                    <a:pt x="316641" y="92317"/>
                  </a:lnTo>
                  <a:lnTo>
                    <a:pt x="275109" y="90257"/>
                  </a:lnTo>
                  <a:lnTo>
                    <a:pt x="236190" y="88139"/>
                  </a:lnTo>
                  <a:lnTo>
                    <a:pt x="166491" y="83737"/>
                  </a:lnTo>
                  <a:lnTo>
                    <a:pt x="108134" y="79131"/>
                  </a:lnTo>
                  <a:lnTo>
                    <a:pt x="61715" y="74340"/>
                  </a:lnTo>
                  <a:lnTo>
                    <a:pt x="15762" y="66848"/>
                  </a:lnTo>
                  <a:lnTo>
                    <a:pt x="0" y="59048"/>
                  </a:lnTo>
                  <a:lnTo>
                    <a:pt x="1776" y="56418"/>
                  </a:lnTo>
                  <a:lnTo>
                    <a:pt x="43166" y="46215"/>
                  </a:lnTo>
                  <a:lnTo>
                    <a:pt x="83395" y="41339"/>
                  </a:lnTo>
                  <a:lnTo>
                    <a:pt x="135858" y="36638"/>
                  </a:lnTo>
                  <a:lnTo>
                    <a:pt x="199960" y="32132"/>
                  </a:lnTo>
                  <a:lnTo>
                    <a:pt x="275109" y="27839"/>
                  </a:lnTo>
                  <a:lnTo>
                    <a:pt x="316641" y="25779"/>
                  </a:lnTo>
                  <a:lnTo>
                    <a:pt x="360713" y="23780"/>
                  </a:lnTo>
                  <a:lnTo>
                    <a:pt x="407250" y="21844"/>
                  </a:lnTo>
                  <a:lnTo>
                    <a:pt x="456178" y="19973"/>
                  </a:lnTo>
                  <a:lnTo>
                    <a:pt x="507423" y="18170"/>
                  </a:lnTo>
                  <a:lnTo>
                    <a:pt x="560912" y="16437"/>
                  </a:lnTo>
                  <a:lnTo>
                    <a:pt x="616570" y="14777"/>
                  </a:lnTo>
                  <a:lnTo>
                    <a:pt x="674323" y="13192"/>
                  </a:lnTo>
                  <a:lnTo>
                    <a:pt x="734096" y="11684"/>
                  </a:lnTo>
                  <a:lnTo>
                    <a:pt x="795817" y="10257"/>
                  </a:lnTo>
                  <a:lnTo>
                    <a:pt x="859410" y="8911"/>
                  </a:lnTo>
                  <a:lnTo>
                    <a:pt x="924802" y="7651"/>
                  </a:lnTo>
                  <a:lnTo>
                    <a:pt x="991918" y="6477"/>
                  </a:lnTo>
                  <a:lnTo>
                    <a:pt x="1060684" y="5393"/>
                  </a:lnTo>
                  <a:lnTo>
                    <a:pt x="1131027" y="4400"/>
                  </a:lnTo>
                  <a:lnTo>
                    <a:pt x="1202872" y="3502"/>
                  </a:lnTo>
                  <a:lnTo>
                    <a:pt x="1276146" y="2701"/>
                  </a:lnTo>
                  <a:lnTo>
                    <a:pt x="1350773" y="1999"/>
                  </a:lnTo>
                  <a:lnTo>
                    <a:pt x="1426680" y="1398"/>
                  </a:lnTo>
                  <a:lnTo>
                    <a:pt x="1503794" y="901"/>
                  </a:lnTo>
                  <a:lnTo>
                    <a:pt x="1582039" y="510"/>
                  </a:lnTo>
                  <a:lnTo>
                    <a:pt x="1661341" y="228"/>
                  </a:lnTo>
                  <a:lnTo>
                    <a:pt x="1741628" y="57"/>
                  </a:lnTo>
                  <a:lnTo>
                    <a:pt x="1822823" y="0"/>
                  </a:lnTo>
                  <a:lnTo>
                    <a:pt x="1904019" y="57"/>
                  </a:lnTo>
                  <a:lnTo>
                    <a:pt x="1984305" y="228"/>
                  </a:lnTo>
                  <a:lnTo>
                    <a:pt x="2063608" y="510"/>
                  </a:lnTo>
                  <a:lnTo>
                    <a:pt x="2141853" y="901"/>
                  </a:lnTo>
                  <a:lnTo>
                    <a:pt x="2218966" y="1398"/>
                  </a:lnTo>
                  <a:lnTo>
                    <a:pt x="2294873" y="1999"/>
                  </a:lnTo>
                  <a:lnTo>
                    <a:pt x="2369500" y="2701"/>
                  </a:lnTo>
                  <a:lnTo>
                    <a:pt x="2442773" y="3502"/>
                  </a:lnTo>
                  <a:lnTo>
                    <a:pt x="2514619" y="4400"/>
                  </a:lnTo>
                  <a:lnTo>
                    <a:pt x="2584962" y="5393"/>
                  </a:lnTo>
                  <a:lnTo>
                    <a:pt x="2653728" y="6477"/>
                  </a:lnTo>
                  <a:lnTo>
                    <a:pt x="2720844" y="7651"/>
                  </a:lnTo>
                  <a:lnTo>
                    <a:pt x="2786236" y="8911"/>
                  </a:lnTo>
                  <a:lnTo>
                    <a:pt x="2849829" y="10257"/>
                  </a:lnTo>
                  <a:lnTo>
                    <a:pt x="2911549" y="11684"/>
                  </a:lnTo>
                  <a:lnTo>
                    <a:pt x="2971323" y="13192"/>
                  </a:lnTo>
                  <a:lnTo>
                    <a:pt x="3029076" y="14777"/>
                  </a:lnTo>
                  <a:lnTo>
                    <a:pt x="3084734" y="16437"/>
                  </a:lnTo>
                  <a:lnTo>
                    <a:pt x="3138222" y="18170"/>
                  </a:lnTo>
                  <a:lnTo>
                    <a:pt x="3189468" y="19973"/>
                  </a:lnTo>
                  <a:lnTo>
                    <a:pt x="3238396" y="21844"/>
                  </a:lnTo>
                  <a:lnTo>
                    <a:pt x="3284933" y="23780"/>
                  </a:lnTo>
                  <a:lnTo>
                    <a:pt x="3329005" y="25779"/>
                  </a:lnTo>
                  <a:lnTo>
                    <a:pt x="3370537" y="27839"/>
                  </a:lnTo>
                  <a:lnTo>
                    <a:pt x="3409455" y="29958"/>
                  </a:lnTo>
                  <a:lnTo>
                    <a:pt x="3479155" y="34359"/>
                  </a:lnTo>
                  <a:lnTo>
                    <a:pt x="3537511" y="38965"/>
                  </a:lnTo>
                  <a:lnTo>
                    <a:pt x="3583931" y="43757"/>
                  </a:lnTo>
                  <a:lnTo>
                    <a:pt x="3629884" y="51248"/>
                  </a:lnTo>
                  <a:lnTo>
                    <a:pt x="3645646" y="59048"/>
                  </a:lnTo>
                  <a:lnTo>
                    <a:pt x="3645646" y="413352"/>
                  </a:lnTo>
                  <a:lnTo>
                    <a:pt x="3602480" y="426185"/>
                  </a:lnTo>
                  <a:lnTo>
                    <a:pt x="3562250" y="431061"/>
                  </a:lnTo>
                  <a:lnTo>
                    <a:pt x="3509788" y="435762"/>
                  </a:lnTo>
                  <a:lnTo>
                    <a:pt x="3445686" y="440268"/>
                  </a:lnTo>
                  <a:lnTo>
                    <a:pt x="3370537" y="444561"/>
                  </a:lnTo>
                  <a:lnTo>
                    <a:pt x="3329005" y="446621"/>
                  </a:lnTo>
                  <a:lnTo>
                    <a:pt x="3284933" y="448620"/>
                  </a:lnTo>
                  <a:lnTo>
                    <a:pt x="3238396" y="450556"/>
                  </a:lnTo>
                  <a:lnTo>
                    <a:pt x="3189468" y="452427"/>
                  </a:lnTo>
                  <a:lnTo>
                    <a:pt x="3138222" y="454230"/>
                  </a:lnTo>
                  <a:lnTo>
                    <a:pt x="3084734" y="455963"/>
                  </a:lnTo>
                  <a:lnTo>
                    <a:pt x="3029076" y="457623"/>
                  </a:lnTo>
                  <a:lnTo>
                    <a:pt x="2971323" y="459208"/>
                  </a:lnTo>
                  <a:lnTo>
                    <a:pt x="2911549" y="460716"/>
                  </a:lnTo>
                  <a:lnTo>
                    <a:pt x="2849829" y="462143"/>
                  </a:lnTo>
                  <a:lnTo>
                    <a:pt x="2786236" y="463489"/>
                  </a:lnTo>
                  <a:lnTo>
                    <a:pt x="2720844" y="464749"/>
                  </a:lnTo>
                  <a:lnTo>
                    <a:pt x="2653728" y="465923"/>
                  </a:lnTo>
                  <a:lnTo>
                    <a:pt x="2584962" y="467007"/>
                  </a:lnTo>
                  <a:lnTo>
                    <a:pt x="2514619" y="467999"/>
                  </a:lnTo>
                  <a:lnTo>
                    <a:pt x="2442773" y="468898"/>
                  </a:lnTo>
                  <a:lnTo>
                    <a:pt x="2369500" y="469699"/>
                  </a:lnTo>
                  <a:lnTo>
                    <a:pt x="2294873" y="470401"/>
                  </a:lnTo>
                  <a:lnTo>
                    <a:pt x="2218966" y="471002"/>
                  </a:lnTo>
                  <a:lnTo>
                    <a:pt x="2141853" y="471499"/>
                  </a:lnTo>
                  <a:lnTo>
                    <a:pt x="2063608" y="471890"/>
                  </a:lnTo>
                  <a:lnTo>
                    <a:pt x="1984305" y="472172"/>
                  </a:lnTo>
                  <a:lnTo>
                    <a:pt x="1904019" y="472343"/>
                  </a:lnTo>
                  <a:lnTo>
                    <a:pt x="1822823" y="472400"/>
                  </a:lnTo>
                  <a:lnTo>
                    <a:pt x="1741628" y="472343"/>
                  </a:lnTo>
                  <a:lnTo>
                    <a:pt x="1661341" y="472172"/>
                  </a:lnTo>
                  <a:lnTo>
                    <a:pt x="1582039" y="471890"/>
                  </a:lnTo>
                  <a:lnTo>
                    <a:pt x="1503794" y="471499"/>
                  </a:lnTo>
                  <a:lnTo>
                    <a:pt x="1426680" y="471002"/>
                  </a:lnTo>
                  <a:lnTo>
                    <a:pt x="1350773" y="470401"/>
                  </a:lnTo>
                  <a:lnTo>
                    <a:pt x="1276146" y="469699"/>
                  </a:lnTo>
                  <a:lnTo>
                    <a:pt x="1202872" y="468898"/>
                  </a:lnTo>
                  <a:lnTo>
                    <a:pt x="1131027" y="467999"/>
                  </a:lnTo>
                  <a:lnTo>
                    <a:pt x="1060684" y="467007"/>
                  </a:lnTo>
                  <a:lnTo>
                    <a:pt x="991918" y="465923"/>
                  </a:lnTo>
                  <a:lnTo>
                    <a:pt x="924802" y="464749"/>
                  </a:lnTo>
                  <a:lnTo>
                    <a:pt x="859410" y="463489"/>
                  </a:lnTo>
                  <a:lnTo>
                    <a:pt x="795817" y="462143"/>
                  </a:lnTo>
                  <a:lnTo>
                    <a:pt x="734096" y="460716"/>
                  </a:lnTo>
                  <a:lnTo>
                    <a:pt x="674323" y="459208"/>
                  </a:lnTo>
                  <a:lnTo>
                    <a:pt x="616570" y="457623"/>
                  </a:lnTo>
                  <a:lnTo>
                    <a:pt x="560912" y="455963"/>
                  </a:lnTo>
                  <a:lnTo>
                    <a:pt x="507423" y="454230"/>
                  </a:lnTo>
                  <a:lnTo>
                    <a:pt x="456178" y="452427"/>
                  </a:lnTo>
                  <a:lnTo>
                    <a:pt x="407250" y="450556"/>
                  </a:lnTo>
                  <a:lnTo>
                    <a:pt x="360713" y="448620"/>
                  </a:lnTo>
                  <a:lnTo>
                    <a:pt x="316641" y="446621"/>
                  </a:lnTo>
                  <a:lnTo>
                    <a:pt x="275109" y="444561"/>
                  </a:lnTo>
                  <a:lnTo>
                    <a:pt x="236190" y="442442"/>
                  </a:lnTo>
                  <a:lnTo>
                    <a:pt x="166491" y="438041"/>
                  </a:lnTo>
                  <a:lnTo>
                    <a:pt x="108134" y="433435"/>
                  </a:lnTo>
                  <a:lnTo>
                    <a:pt x="61715" y="428643"/>
                  </a:lnTo>
                  <a:lnTo>
                    <a:pt x="15762" y="421152"/>
                  </a:lnTo>
                  <a:lnTo>
                    <a:pt x="0" y="413352"/>
                  </a:lnTo>
                  <a:lnTo>
                    <a:pt x="0" y="59048"/>
                  </a:lnTo>
                </a:path>
              </a:pathLst>
            </a:custGeom>
            <a:noFill/>
            <a:ln cap="flat" cmpd="sng" w="18850">
              <a:solidFill>
                <a:srgbClr val="800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811" name="Google Shape;1811;p133"/>
            <p:cNvSpPr/>
            <p:nvPr/>
          </p:nvSpPr>
          <p:spPr>
            <a:xfrm>
              <a:off x="3054344" y="4775502"/>
              <a:ext cx="4023995" cy="388620"/>
            </a:xfrm>
            <a:custGeom>
              <a:rect b="b" l="l" r="r" t="t"/>
              <a:pathLst>
                <a:path extrusionOk="0" h="388620" w="4023995">
                  <a:moveTo>
                    <a:pt x="4023730" y="0"/>
                  </a:moveTo>
                  <a:lnTo>
                    <a:pt x="0" y="0"/>
                  </a:lnTo>
                  <a:lnTo>
                    <a:pt x="0" y="388539"/>
                  </a:lnTo>
                  <a:lnTo>
                    <a:pt x="4023730" y="388539"/>
                  </a:lnTo>
                  <a:lnTo>
                    <a:pt x="4023730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812" name="Google Shape;1812;p133"/>
            <p:cNvSpPr/>
            <p:nvPr/>
          </p:nvSpPr>
          <p:spPr>
            <a:xfrm>
              <a:off x="3054344" y="4775502"/>
              <a:ext cx="4023995" cy="388620"/>
            </a:xfrm>
            <a:custGeom>
              <a:rect b="b" l="l" r="r" t="t"/>
              <a:pathLst>
                <a:path extrusionOk="0" h="388620" w="4023995">
                  <a:moveTo>
                    <a:pt x="0" y="0"/>
                  </a:moveTo>
                  <a:lnTo>
                    <a:pt x="4023731" y="0"/>
                  </a:lnTo>
                  <a:lnTo>
                    <a:pt x="4023731" y="388539"/>
                  </a:lnTo>
                  <a:lnTo>
                    <a:pt x="0" y="38853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1813" name="Google Shape;1813;p1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51983" y="4521707"/>
              <a:ext cx="228600" cy="38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19692" y="4537161"/>
              <a:ext cx="87386" cy="2383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5" name="Google Shape;1815;p133"/>
          <p:cNvSpPr txBox="1"/>
          <p:nvPr/>
        </p:nvSpPr>
        <p:spPr>
          <a:xfrm>
            <a:off x="3753492" y="2999008"/>
            <a:ext cx="3164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Weighted data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 classifier &amp; coefficient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6" name="Google Shape;1816;p133"/>
          <p:cNvGrpSpPr/>
          <p:nvPr/>
        </p:nvGrpSpPr>
        <p:grpSpPr>
          <a:xfrm>
            <a:off x="5231238" y="3739642"/>
            <a:ext cx="207820" cy="387125"/>
            <a:chOff x="4951984" y="5146547"/>
            <a:chExt cx="228600" cy="496824"/>
          </a:xfrm>
        </p:grpSpPr>
        <p:pic>
          <p:nvPicPr>
            <p:cNvPr id="1817" name="Google Shape;1817;p1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51984" y="5146547"/>
              <a:ext cx="228600" cy="496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8" name="Google Shape;1818;p133"/>
            <p:cNvSpPr/>
            <p:nvPr/>
          </p:nvSpPr>
          <p:spPr>
            <a:xfrm>
              <a:off x="5022488" y="5164042"/>
              <a:ext cx="87629" cy="348614"/>
            </a:xfrm>
            <a:custGeom>
              <a:rect b="b" l="l" r="r" t="t"/>
              <a:pathLst>
                <a:path extrusionOk="0" h="348614" w="87629">
                  <a:moveTo>
                    <a:pt x="10505" y="262238"/>
                  </a:moveTo>
                  <a:lnTo>
                    <a:pt x="1517" y="267487"/>
                  </a:lnTo>
                  <a:lnTo>
                    <a:pt x="0" y="273262"/>
                  </a:lnTo>
                  <a:lnTo>
                    <a:pt x="43726" y="348311"/>
                  </a:lnTo>
                  <a:lnTo>
                    <a:pt x="54629" y="329595"/>
                  </a:lnTo>
                  <a:lnTo>
                    <a:pt x="34306" y="329595"/>
                  </a:lnTo>
                  <a:lnTo>
                    <a:pt x="34306" y="294711"/>
                  </a:lnTo>
                  <a:lnTo>
                    <a:pt x="16272" y="263758"/>
                  </a:lnTo>
                  <a:lnTo>
                    <a:pt x="10505" y="262238"/>
                  </a:lnTo>
                  <a:close/>
                </a:path>
                <a:path extrusionOk="0" h="348614" w="87629">
                  <a:moveTo>
                    <a:pt x="34306" y="294711"/>
                  </a:moveTo>
                  <a:lnTo>
                    <a:pt x="34306" y="329595"/>
                  </a:lnTo>
                  <a:lnTo>
                    <a:pt x="53144" y="329594"/>
                  </a:lnTo>
                  <a:lnTo>
                    <a:pt x="53144" y="324843"/>
                  </a:lnTo>
                  <a:lnTo>
                    <a:pt x="35589" y="324843"/>
                  </a:lnTo>
                  <a:lnTo>
                    <a:pt x="43725" y="310878"/>
                  </a:lnTo>
                  <a:lnTo>
                    <a:pt x="34306" y="294711"/>
                  </a:lnTo>
                  <a:close/>
                </a:path>
                <a:path extrusionOk="0" h="348614" w="87629">
                  <a:moveTo>
                    <a:pt x="76944" y="262238"/>
                  </a:moveTo>
                  <a:lnTo>
                    <a:pt x="71177" y="263758"/>
                  </a:lnTo>
                  <a:lnTo>
                    <a:pt x="53144" y="294711"/>
                  </a:lnTo>
                  <a:lnTo>
                    <a:pt x="53144" y="329594"/>
                  </a:lnTo>
                  <a:lnTo>
                    <a:pt x="34306" y="329595"/>
                  </a:lnTo>
                  <a:lnTo>
                    <a:pt x="54630" y="329594"/>
                  </a:lnTo>
                  <a:lnTo>
                    <a:pt x="87449" y="273262"/>
                  </a:lnTo>
                  <a:lnTo>
                    <a:pt x="85932" y="267487"/>
                  </a:lnTo>
                  <a:lnTo>
                    <a:pt x="76944" y="262238"/>
                  </a:lnTo>
                  <a:close/>
                </a:path>
                <a:path extrusionOk="0" h="348614" w="87629">
                  <a:moveTo>
                    <a:pt x="43725" y="310878"/>
                  </a:moveTo>
                  <a:lnTo>
                    <a:pt x="35589" y="324843"/>
                  </a:lnTo>
                  <a:lnTo>
                    <a:pt x="51861" y="324843"/>
                  </a:lnTo>
                  <a:lnTo>
                    <a:pt x="43725" y="310878"/>
                  </a:lnTo>
                  <a:close/>
                </a:path>
                <a:path extrusionOk="0" h="348614" w="87629">
                  <a:moveTo>
                    <a:pt x="53144" y="294711"/>
                  </a:moveTo>
                  <a:lnTo>
                    <a:pt x="43725" y="310878"/>
                  </a:lnTo>
                  <a:lnTo>
                    <a:pt x="51861" y="324843"/>
                  </a:lnTo>
                  <a:lnTo>
                    <a:pt x="53144" y="324843"/>
                  </a:lnTo>
                  <a:lnTo>
                    <a:pt x="53144" y="294711"/>
                  </a:lnTo>
                  <a:close/>
                </a:path>
                <a:path extrusionOk="0" h="348614" w="87629">
                  <a:moveTo>
                    <a:pt x="53141" y="0"/>
                  </a:moveTo>
                  <a:lnTo>
                    <a:pt x="34303" y="0"/>
                  </a:lnTo>
                  <a:lnTo>
                    <a:pt x="34306" y="294711"/>
                  </a:lnTo>
                  <a:lnTo>
                    <a:pt x="43725" y="310878"/>
                  </a:lnTo>
                  <a:lnTo>
                    <a:pt x="53144" y="294711"/>
                  </a:lnTo>
                  <a:lnTo>
                    <a:pt x="53141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819" name="Google Shape;1819;p133"/>
          <p:cNvSpPr txBox="1"/>
          <p:nvPr/>
        </p:nvSpPr>
        <p:spPr>
          <a:xfrm>
            <a:off x="3472863" y="4024329"/>
            <a:ext cx="3724500" cy="320400"/>
          </a:xfrm>
          <a:prstGeom prst="rect">
            <a:avLst/>
          </a:prstGeom>
          <a:solidFill>
            <a:srgbClr val="85BD05"/>
          </a:solidFill>
          <a:ln cap="flat" cmpd="sng" w="18850">
            <a:solidFill>
              <a:srgbClr val="608A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	</a:t>
            </a:r>
            <a:r>
              <a:rPr i="1" lang="en" sz="1700">
                <a:solidFill>
                  <a:srgbClr val="B0007E"/>
                </a:solidFill>
                <a:latin typeface="Georgia"/>
                <a:ea typeface="Georgia"/>
                <a:cs typeface="Georgia"/>
                <a:sym typeface="Georgia"/>
              </a:rPr>
              <a:t>ŷ 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" sz="2000">
                <a:latin typeface="Georgia"/>
                <a:ea typeface="Georgia"/>
                <a:cs typeface="Georgia"/>
                <a:sym typeface="Georgia"/>
              </a:rPr>
              <a:t>sign(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ŵ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" sz="17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ŵ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7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i="1" lang="en" sz="2000">
                <a:latin typeface="Georgia"/>
                <a:ea typeface="Georgia"/>
                <a:cs typeface="Georgia"/>
                <a:sym typeface="Georgia"/>
              </a:rPr>
              <a:t>)</a:t>
            </a:r>
            <a:endParaRPr i="1" sz="2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820" name="Google Shape;1820;p133"/>
          <p:cNvGrpSpPr/>
          <p:nvPr/>
        </p:nvGrpSpPr>
        <p:grpSpPr>
          <a:xfrm>
            <a:off x="5225822" y="4350018"/>
            <a:ext cx="153305" cy="301624"/>
            <a:chOff x="4945888" y="5929884"/>
            <a:chExt cx="231648" cy="387095"/>
          </a:xfrm>
        </p:grpSpPr>
        <p:pic>
          <p:nvPicPr>
            <p:cNvPr id="1821" name="Google Shape;1821;p1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45888" y="5929884"/>
              <a:ext cx="231648" cy="387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2" name="Google Shape;1822;p1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19318" y="5946381"/>
              <a:ext cx="87431" cy="2418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3" name="Google Shape;1823;p133"/>
          <p:cNvGrpSpPr/>
          <p:nvPr/>
        </p:nvGrpSpPr>
        <p:grpSpPr>
          <a:xfrm>
            <a:off x="1946638" y="1923832"/>
            <a:ext cx="2658945" cy="1173152"/>
            <a:chOff x="1338960" y="2816195"/>
            <a:chExt cx="2924810" cy="1505585"/>
          </a:xfrm>
        </p:grpSpPr>
        <p:sp>
          <p:nvSpPr>
            <p:cNvPr id="1824" name="Google Shape;1824;p133"/>
            <p:cNvSpPr/>
            <p:nvPr/>
          </p:nvSpPr>
          <p:spPr>
            <a:xfrm>
              <a:off x="1338960" y="2816195"/>
              <a:ext cx="2924810" cy="1505585"/>
            </a:xfrm>
            <a:custGeom>
              <a:rect b="b" l="l" r="r" t="t"/>
              <a:pathLst>
                <a:path extrusionOk="0" h="1505585" w="2924810">
                  <a:moveTo>
                    <a:pt x="2187393" y="0"/>
                  </a:moveTo>
                  <a:lnTo>
                    <a:pt x="0" y="0"/>
                  </a:lnTo>
                  <a:lnTo>
                    <a:pt x="0" y="1074197"/>
                  </a:lnTo>
                  <a:lnTo>
                    <a:pt x="1275979" y="1074197"/>
                  </a:lnTo>
                  <a:lnTo>
                    <a:pt x="2924192" y="1505154"/>
                  </a:lnTo>
                  <a:lnTo>
                    <a:pt x="1822827" y="1074197"/>
                  </a:lnTo>
                  <a:lnTo>
                    <a:pt x="2187393" y="1074197"/>
                  </a:lnTo>
                  <a:lnTo>
                    <a:pt x="2187393" y="0"/>
                  </a:lnTo>
                  <a:close/>
                </a:path>
              </a:pathLst>
            </a:custGeom>
            <a:solidFill>
              <a:srgbClr val="2B27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825" name="Google Shape;1825;p133"/>
            <p:cNvSpPr/>
            <p:nvPr/>
          </p:nvSpPr>
          <p:spPr>
            <a:xfrm>
              <a:off x="1338960" y="2816195"/>
              <a:ext cx="2924810" cy="1505585"/>
            </a:xfrm>
            <a:custGeom>
              <a:rect b="b" l="l" r="r" t="t"/>
              <a:pathLst>
                <a:path extrusionOk="0" h="1505585" w="2924810">
                  <a:moveTo>
                    <a:pt x="0" y="0"/>
                  </a:moveTo>
                  <a:lnTo>
                    <a:pt x="1275978" y="0"/>
                  </a:lnTo>
                  <a:lnTo>
                    <a:pt x="1822827" y="0"/>
                  </a:lnTo>
                  <a:lnTo>
                    <a:pt x="2187393" y="0"/>
                  </a:lnTo>
                  <a:lnTo>
                    <a:pt x="2187393" y="626615"/>
                  </a:lnTo>
                  <a:lnTo>
                    <a:pt x="2187393" y="895164"/>
                  </a:lnTo>
                  <a:lnTo>
                    <a:pt x="2187393" y="1074197"/>
                  </a:lnTo>
                  <a:lnTo>
                    <a:pt x="1822827" y="1074197"/>
                  </a:lnTo>
                  <a:lnTo>
                    <a:pt x="2924193" y="1505154"/>
                  </a:lnTo>
                  <a:lnTo>
                    <a:pt x="1275978" y="1074197"/>
                  </a:lnTo>
                  <a:lnTo>
                    <a:pt x="0" y="1074197"/>
                  </a:lnTo>
                  <a:lnTo>
                    <a:pt x="0" y="895164"/>
                  </a:lnTo>
                  <a:lnTo>
                    <a:pt x="0" y="62661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1D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826" name="Google Shape;1826;p133"/>
          <p:cNvSpPr txBox="1"/>
          <p:nvPr/>
        </p:nvSpPr>
        <p:spPr>
          <a:xfrm>
            <a:off x="1991634" y="1927888"/>
            <a:ext cx="1900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75">
            <a:spAutoFit/>
          </a:bodyPr>
          <a:lstStyle/>
          <a:p>
            <a:pPr indent="0" lvl="0" marL="25400" marR="25400" rtl="0" algn="ctr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Higher weight for points where </a:t>
            </a:r>
            <a:r>
              <a:rPr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en" sz="20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 wrong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33"/>
          <p:cNvSpPr txBox="1"/>
          <p:nvPr/>
        </p:nvSpPr>
        <p:spPr>
          <a:xfrm>
            <a:off x="5330600" y="3635075"/>
            <a:ext cx="80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ŵ,f</a:t>
            </a:r>
            <a:r>
              <a:rPr baseline="-25000" i="1" lang="en" sz="15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i="1" lang="en" sz="15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500">
                <a:solidFill>
                  <a:srgbClr val="2B2728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15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Algorithm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learning ensemble [Freund &amp; Schapire 1999]</a:t>
            </a:r>
            <a:endParaRPr/>
          </a:p>
        </p:txBody>
      </p:sp>
      <p:sp>
        <p:nvSpPr>
          <p:cNvPr id="1838" name="Google Shape;1838;p135"/>
          <p:cNvSpPr txBox="1"/>
          <p:nvPr>
            <p:ph idx="1" type="body"/>
          </p:nvPr>
        </p:nvSpPr>
        <p:spPr>
          <a:xfrm>
            <a:off x="311700" y="1462125"/>
            <a:ext cx="85206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same weight for all points: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= 1/N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t = 1,…,T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(x)</a:t>
            </a:r>
            <a:r>
              <a:rPr i="1" lang="en"/>
              <a:t> </a:t>
            </a:r>
            <a:r>
              <a:rPr lang="en"/>
              <a:t>with data weights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 coefficient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ŵ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Recompute weights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model predicts by: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9" name="Google Shape;183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88" y="3434220"/>
            <a:ext cx="2158225" cy="6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Computing coefficient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ŵ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/>
              <a:t>of classifier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(x)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45" name="Google Shape;184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500" y="1113325"/>
            <a:ext cx="5229000" cy="14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36"/>
          <p:cNvSpPr txBox="1"/>
          <p:nvPr>
            <p:ph idx="1" type="body"/>
          </p:nvPr>
        </p:nvSpPr>
        <p:spPr>
          <a:xfrm>
            <a:off x="311700" y="2839100"/>
            <a:ext cx="85206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555"/>
              </a:buClr>
              <a:buSzPts val="2000"/>
              <a:buChar char="•"/>
            </a:pPr>
            <a:r>
              <a:rPr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en" sz="2000">
                <a:solidFill>
                  <a:srgbClr val="118CC4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is good </a:t>
            </a:r>
            <a:r>
              <a:rPr lang="en" sz="2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i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 sz="20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" sz="2000">
                <a:solidFill>
                  <a:schemeClr val="dk1"/>
                </a:solidFill>
              </a:rPr>
              <a:t>has low training error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555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159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555"/>
              </a:buClr>
              <a:buSzPts val="2000"/>
              <a:buChar char="•"/>
            </a:pPr>
            <a:r>
              <a:rPr lang="en" sz="2000">
                <a:solidFill>
                  <a:srgbClr val="2B2728"/>
                </a:solidFill>
              </a:rPr>
              <a:t>Measuring error in weighted data?</a:t>
            </a:r>
            <a:endParaRPr sz="2000">
              <a:solidFill>
                <a:schemeClr val="dk1"/>
              </a:solidFill>
            </a:endParaRPr>
          </a:p>
          <a:p>
            <a:pPr indent="0" lvl="0" marL="3175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700">
                <a:solidFill>
                  <a:srgbClr val="5D555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- </a:t>
            </a:r>
            <a:r>
              <a:rPr lang="en" sz="1700">
                <a:solidFill>
                  <a:srgbClr val="2B2728"/>
                </a:solidFill>
              </a:rPr>
              <a:t>Just weighted # of misclassified points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AdaBoost: Formula for computing coefficient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ŵ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/>
              <a:t> of classifier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(x)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2" name="Google Shape;185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624375"/>
            <a:ext cx="3945376" cy="6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988" y="2695500"/>
            <a:ext cx="6704026" cy="16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history explained</a:t>
            </a:r>
            <a:endParaRPr/>
          </a:p>
        </p:txBody>
      </p:sp>
      <p:sp>
        <p:nvSpPr>
          <p:cNvPr id="400" name="Google Shape;400;p66"/>
          <p:cNvSpPr txBox="1"/>
          <p:nvPr/>
        </p:nvSpPr>
        <p:spPr>
          <a:xfrm>
            <a:off x="5454160" y="1280209"/>
            <a:ext cx="1856400" cy="525600"/>
          </a:xfrm>
          <a:prstGeom prst="rect">
            <a:avLst/>
          </a:prstGeom>
          <a:solidFill>
            <a:srgbClr val="B0007E"/>
          </a:solidFill>
          <a:ln cap="flat" cmpd="sng" w="18850">
            <a:solidFill>
              <a:srgbClr val="800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025">
            <a:spAutoFit/>
          </a:bodyPr>
          <a:lstStyle/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Credit History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6"/>
          <p:cNvSpPr txBox="1"/>
          <p:nvPr/>
        </p:nvSpPr>
        <p:spPr>
          <a:xfrm>
            <a:off x="5454160" y="2039093"/>
            <a:ext cx="1856400" cy="525900"/>
          </a:xfrm>
          <a:prstGeom prst="rect">
            <a:avLst/>
          </a:prstGeom>
          <a:solidFill>
            <a:srgbClr val="118CC4"/>
          </a:solidFill>
          <a:ln cap="flat" cmpd="sng" w="18850">
            <a:solidFill>
              <a:srgbClr val="0965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000">
            <a:spAutoFit/>
          </a:bodyPr>
          <a:lstStyle/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6"/>
          <p:cNvSpPr txBox="1"/>
          <p:nvPr/>
        </p:nvSpPr>
        <p:spPr>
          <a:xfrm>
            <a:off x="5454160" y="2799387"/>
            <a:ext cx="1856400" cy="526500"/>
          </a:xfrm>
          <a:prstGeom prst="rect">
            <a:avLst/>
          </a:prstGeom>
          <a:solidFill>
            <a:srgbClr val="85BD05"/>
          </a:solidFill>
          <a:ln cap="flat" cmpd="sng" w="18850">
            <a:solidFill>
              <a:srgbClr val="608A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525">
            <a:spAutoFit/>
          </a:bodyPr>
          <a:lstStyle/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6"/>
          <p:cNvSpPr txBox="1"/>
          <p:nvPr/>
        </p:nvSpPr>
        <p:spPr>
          <a:xfrm>
            <a:off x="5454159" y="3559684"/>
            <a:ext cx="1856400" cy="528300"/>
          </a:xfrm>
          <a:prstGeom prst="rect">
            <a:avLst/>
          </a:prstGeom>
          <a:solidFill>
            <a:srgbClr val="FF5500"/>
          </a:solidFill>
          <a:ln cap="flat" cmpd="sng" w="18850">
            <a:solidFill>
              <a:srgbClr val="C03F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650">
            <a:spAutoFit/>
          </a:bodyPr>
          <a:lstStyle/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Personal Info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★★★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6"/>
          <p:cNvSpPr/>
          <p:nvPr/>
        </p:nvSpPr>
        <p:spPr>
          <a:xfrm>
            <a:off x="3454270" y="3777098"/>
            <a:ext cx="1862843" cy="93456"/>
          </a:xfrm>
          <a:custGeom>
            <a:rect b="b" l="l" r="r" t="t"/>
            <a:pathLst>
              <a:path extrusionOk="0" h="92075" w="1637664">
                <a:moveTo>
                  <a:pt x="1545460" y="30650"/>
                </a:moveTo>
                <a:lnTo>
                  <a:pt x="1545460" y="91950"/>
                </a:lnTo>
                <a:lnTo>
                  <a:pt x="1606684" y="61300"/>
                </a:lnTo>
                <a:lnTo>
                  <a:pt x="1560766" y="61300"/>
                </a:lnTo>
                <a:lnTo>
                  <a:pt x="1560766" y="30650"/>
                </a:lnTo>
                <a:lnTo>
                  <a:pt x="1545460" y="30650"/>
                </a:lnTo>
                <a:close/>
              </a:path>
              <a:path extrusionOk="0" h="92075" w="1637664">
                <a:moveTo>
                  <a:pt x="0" y="30648"/>
                </a:moveTo>
                <a:lnTo>
                  <a:pt x="0" y="61300"/>
                </a:lnTo>
                <a:lnTo>
                  <a:pt x="1545460" y="61300"/>
                </a:lnTo>
                <a:lnTo>
                  <a:pt x="1545460" y="30650"/>
                </a:lnTo>
                <a:lnTo>
                  <a:pt x="0" y="30648"/>
                </a:lnTo>
                <a:close/>
              </a:path>
              <a:path extrusionOk="0" h="92075" w="1637664">
                <a:moveTo>
                  <a:pt x="1545460" y="0"/>
                </a:moveTo>
                <a:lnTo>
                  <a:pt x="1545460" y="30650"/>
                </a:lnTo>
                <a:lnTo>
                  <a:pt x="1560766" y="30650"/>
                </a:lnTo>
                <a:lnTo>
                  <a:pt x="1560766" y="61300"/>
                </a:lnTo>
                <a:lnTo>
                  <a:pt x="1606684" y="61300"/>
                </a:lnTo>
                <a:lnTo>
                  <a:pt x="1637296" y="45975"/>
                </a:lnTo>
                <a:lnTo>
                  <a:pt x="1545460" y="0"/>
                </a:lnTo>
                <a:close/>
              </a:path>
            </a:pathLst>
          </a:custGeom>
          <a:solidFill>
            <a:srgbClr val="B0007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05" name="Google Shape;405;p66"/>
          <p:cNvSpPr txBox="1"/>
          <p:nvPr/>
        </p:nvSpPr>
        <p:spPr>
          <a:xfrm>
            <a:off x="1235515" y="3536961"/>
            <a:ext cx="2137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75">
            <a:spAutoFit/>
          </a:bodyPr>
          <a:lstStyle/>
          <a:p>
            <a:pPr indent="0" lvl="0" marL="12700" marR="0" rtl="0" algn="l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Age, reason for the loan, marital status,…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6"/>
          <p:cNvSpPr txBox="1"/>
          <p:nvPr/>
        </p:nvSpPr>
        <p:spPr>
          <a:xfrm>
            <a:off x="1235515" y="4117874"/>
            <a:ext cx="2181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75">
            <a:spAutoFit/>
          </a:bodyPr>
          <a:lstStyle/>
          <a:p>
            <a:pPr indent="0" lvl="0" marL="12700" marR="0" rtl="0" algn="l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" sz="1600">
                <a:solidFill>
                  <a:srgbClr val="2B2728"/>
                </a:solidFill>
                <a:latin typeface="Arial"/>
                <a:ea typeface="Arial"/>
                <a:cs typeface="Arial"/>
                <a:sym typeface="Arial"/>
              </a:rPr>
              <a:t>Home loan for a married couple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Learning Ensemble</a:t>
            </a:r>
            <a:endParaRPr/>
          </a:p>
        </p:txBody>
      </p:sp>
      <p:sp>
        <p:nvSpPr>
          <p:cNvPr id="1859" name="Google Shape;1859;p138"/>
          <p:cNvSpPr txBox="1"/>
          <p:nvPr>
            <p:ph idx="1" type="body"/>
          </p:nvPr>
        </p:nvSpPr>
        <p:spPr>
          <a:xfrm>
            <a:off x="311700" y="1462125"/>
            <a:ext cx="85206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same weight for all points: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= 1/N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t = 1,…,T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(x)</a:t>
            </a:r>
            <a:r>
              <a:rPr i="1" lang="en"/>
              <a:t> </a:t>
            </a:r>
            <a:r>
              <a:rPr lang="en"/>
              <a:t>with data weights αi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 coefficient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ŵ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Recompute weights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model predicts by: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0" name="Google Shape;186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88" y="3434220"/>
            <a:ext cx="2158225" cy="6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132" y="1939625"/>
            <a:ext cx="3507068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2" name="Google Shape;1862;p138"/>
          <p:cNvCxnSpPr>
            <a:stCxn id="1861" idx="1"/>
          </p:cNvCxnSpPr>
          <p:nvPr/>
        </p:nvCxnSpPr>
        <p:spPr>
          <a:xfrm flipH="1">
            <a:off x="3141932" y="2225975"/>
            <a:ext cx="1891200" cy="2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Updating weights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"/>
              <a:t> based on where classifier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(x)</a:t>
            </a:r>
            <a:r>
              <a:rPr lang="en"/>
              <a:t> makes mistakes</a:t>
            </a:r>
            <a:endParaRPr/>
          </a:p>
        </p:txBody>
      </p:sp>
      <p:pic>
        <p:nvPicPr>
          <p:cNvPr id="1868" name="Google Shape;186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863" y="1846775"/>
            <a:ext cx="4748275" cy="17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Formula for Updating Weights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74" name="Google Shape;187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160675"/>
            <a:ext cx="2971350" cy="12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788" y="2861825"/>
            <a:ext cx="6856424" cy="1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Learning Ensemble</a:t>
            </a:r>
            <a:endParaRPr/>
          </a:p>
        </p:txBody>
      </p:sp>
      <p:sp>
        <p:nvSpPr>
          <p:cNvPr id="1881" name="Google Shape;1881;p141"/>
          <p:cNvSpPr txBox="1"/>
          <p:nvPr>
            <p:ph idx="1" type="body"/>
          </p:nvPr>
        </p:nvSpPr>
        <p:spPr>
          <a:xfrm>
            <a:off x="311700" y="1462125"/>
            <a:ext cx="85206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same weight for all points: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= 1/N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t = 1,…,T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(x)</a:t>
            </a:r>
            <a:r>
              <a:rPr i="1" lang="en"/>
              <a:t> </a:t>
            </a:r>
            <a:r>
              <a:rPr lang="en"/>
              <a:t>with data weights αi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 coefficient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ŵ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Recompute weights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model predicts by: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2" name="Google Shape;188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88" y="3434220"/>
            <a:ext cx="2158225" cy="6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132" y="1939625"/>
            <a:ext cx="3507068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4" name="Google Shape;1884;p141"/>
          <p:cNvCxnSpPr>
            <a:stCxn id="1883" idx="1"/>
          </p:cNvCxnSpPr>
          <p:nvPr/>
        </p:nvCxnSpPr>
        <p:spPr>
          <a:xfrm flipH="1">
            <a:off x="3141932" y="2225975"/>
            <a:ext cx="1891200" cy="2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5" name="Google Shape;1885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625" y="2571750"/>
            <a:ext cx="2494625" cy="115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6" name="Google Shape;1886;p141"/>
          <p:cNvCxnSpPr>
            <a:stCxn id="1885" idx="1"/>
          </p:cNvCxnSpPr>
          <p:nvPr/>
        </p:nvCxnSpPr>
        <p:spPr>
          <a:xfrm rot="10800000">
            <a:off x="3109725" y="2808550"/>
            <a:ext cx="3036900" cy="3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AdaBoost: Normalizing Weights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2" name="Google Shape;189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125" y="1084450"/>
            <a:ext cx="5015750" cy="35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Learning Ensemble</a:t>
            </a:r>
            <a:endParaRPr/>
          </a:p>
        </p:txBody>
      </p:sp>
      <p:sp>
        <p:nvSpPr>
          <p:cNvPr id="1898" name="Google Shape;1898;p143"/>
          <p:cNvSpPr txBox="1"/>
          <p:nvPr>
            <p:ph idx="1" type="body"/>
          </p:nvPr>
        </p:nvSpPr>
        <p:spPr>
          <a:xfrm>
            <a:off x="311700" y="1462125"/>
            <a:ext cx="85206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same weight for all points: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= 1/N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t = 1,…,T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(x)</a:t>
            </a:r>
            <a:r>
              <a:rPr i="1" lang="en"/>
              <a:t> </a:t>
            </a:r>
            <a:r>
              <a:rPr lang="en"/>
              <a:t>with data weights αi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 coefficient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ŵ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Recompute weights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Normalize weights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model predicts by: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9" name="Google Shape;189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50" y="3760720"/>
            <a:ext cx="2158225" cy="6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132" y="1939625"/>
            <a:ext cx="3507068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1" name="Google Shape;1901;p143"/>
          <p:cNvCxnSpPr>
            <a:stCxn id="1900" idx="1"/>
          </p:cNvCxnSpPr>
          <p:nvPr/>
        </p:nvCxnSpPr>
        <p:spPr>
          <a:xfrm flipH="1">
            <a:off x="3141932" y="2225975"/>
            <a:ext cx="1891200" cy="2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02" name="Google Shape;1902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625" y="2571750"/>
            <a:ext cx="2494625" cy="115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3" name="Google Shape;1903;p143"/>
          <p:cNvCxnSpPr>
            <a:stCxn id="1902" idx="1"/>
          </p:cNvCxnSpPr>
          <p:nvPr/>
        </p:nvCxnSpPr>
        <p:spPr>
          <a:xfrm rot="10800000">
            <a:off x="3109725" y="2808550"/>
            <a:ext cx="3036900" cy="3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04" name="Google Shape;1904;p143"/>
          <p:cNvPicPr preferRelativeResize="0"/>
          <p:nvPr/>
        </p:nvPicPr>
        <p:blipFill rotWithShape="1">
          <a:blip r:embed="rId6">
            <a:alphaModFix/>
          </a:blip>
          <a:srcRect b="0" l="990" r="0" t="0"/>
          <a:stretch/>
        </p:blipFill>
        <p:spPr>
          <a:xfrm>
            <a:off x="4618275" y="3873275"/>
            <a:ext cx="1452538" cy="65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5" name="Google Shape;1905;p143"/>
          <p:cNvCxnSpPr>
            <a:stCxn id="1904" idx="1"/>
          </p:cNvCxnSpPr>
          <p:nvPr/>
        </p:nvCxnSpPr>
        <p:spPr>
          <a:xfrm rot="10800000">
            <a:off x="3023775" y="3075712"/>
            <a:ext cx="15945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Example: A Visualization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eorgia"/>
                <a:ea typeface="Georgia"/>
                <a:cs typeface="Georgia"/>
                <a:sym typeface="Georgia"/>
              </a:rPr>
              <a:t>t=1</a:t>
            </a:r>
            <a:r>
              <a:rPr lang="en"/>
              <a:t>: Just Learn a Classifier on Original Data</a:t>
            </a:r>
            <a:endParaRPr/>
          </a:p>
        </p:txBody>
      </p:sp>
      <p:grpSp>
        <p:nvGrpSpPr>
          <p:cNvPr id="1916" name="Google Shape;1916;p145"/>
          <p:cNvGrpSpPr/>
          <p:nvPr/>
        </p:nvGrpSpPr>
        <p:grpSpPr>
          <a:xfrm>
            <a:off x="4040900" y="2758575"/>
            <a:ext cx="531096" cy="552620"/>
            <a:chOff x="4715048" y="4404238"/>
            <a:chExt cx="584200" cy="835025"/>
          </a:xfrm>
        </p:grpSpPr>
        <p:sp>
          <p:nvSpPr>
            <p:cNvPr id="1917" name="Google Shape;1917;p145"/>
            <p:cNvSpPr/>
            <p:nvPr/>
          </p:nvSpPr>
          <p:spPr>
            <a:xfrm>
              <a:off x="4715048" y="4404238"/>
              <a:ext cx="584200" cy="835025"/>
            </a:xfrm>
            <a:custGeom>
              <a:rect b="b" l="l" r="r" t="t"/>
              <a:pathLst>
                <a:path extrusionOk="0" h="835025" w="584200">
                  <a:moveTo>
                    <a:pt x="291994" y="0"/>
                  </a:moveTo>
                  <a:lnTo>
                    <a:pt x="291994" y="208659"/>
                  </a:lnTo>
                  <a:lnTo>
                    <a:pt x="0" y="208659"/>
                  </a:lnTo>
                  <a:lnTo>
                    <a:pt x="0" y="625977"/>
                  </a:lnTo>
                  <a:lnTo>
                    <a:pt x="291994" y="625977"/>
                  </a:lnTo>
                  <a:lnTo>
                    <a:pt x="291994" y="834637"/>
                  </a:lnTo>
                  <a:lnTo>
                    <a:pt x="583987" y="417318"/>
                  </a:lnTo>
                  <a:lnTo>
                    <a:pt x="291994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918" name="Google Shape;1918;p145"/>
            <p:cNvSpPr/>
            <p:nvPr/>
          </p:nvSpPr>
          <p:spPr>
            <a:xfrm>
              <a:off x="4715048" y="4404238"/>
              <a:ext cx="584200" cy="835025"/>
            </a:xfrm>
            <a:custGeom>
              <a:rect b="b" l="l" r="r" t="t"/>
              <a:pathLst>
                <a:path extrusionOk="0" h="835025" w="584200">
                  <a:moveTo>
                    <a:pt x="0" y="208659"/>
                  </a:moveTo>
                  <a:lnTo>
                    <a:pt x="291994" y="208659"/>
                  </a:lnTo>
                  <a:lnTo>
                    <a:pt x="291994" y="0"/>
                  </a:lnTo>
                  <a:lnTo>
                    <a:pt x="583988" y="417318"/>
                  </a:lnTo>
                  <a:lnTo>
                    <a:pt x="291994" y="834636"/>
                  </a:lnTo>
                  <a:lnTo>
                    <a:pt x="291994" y="625977"/>
                  </a:lnTo>
                  <a:lnTo>
                    <a:pt x="0" y="625977"/>
                  </a:lnTo>
                  <a:lnTo>
                    <a:pt x="0" y="208659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pic>
        <p:nvPicPr>
          <p:cNvPr id="1919" name="Google Shape;1919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050" y="2097087"/>
            <a:ext cx="3371751" cy="22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145"/>
          <p:cNvSpPr txBox="1"/>
          <p:nvPr/>
        </p:nvSpPr>
        <p:spPr>
          <a:xfrm>
            <a:off x="5184341" y="1950339"/>
            <a:ext cx="3161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Learned </a:t>
            </a:r>
            <a:r>
              <a:rPr lang="en" sz="1700"/>
              <a:t>D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ecision </a:t>
            </a:r>
            <a:r>
              <a:rPr lang="en" sz="1700"/>
              <a:t>S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tump </a:t>
            </a:r>
            <a:r>
              <a:rPr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i="1" lang="en" sz="1700">
                <a:solidFill>
                  <a:srgbClr val="118CC4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en" sz="1700">
                <a:latin typeface="Georgia"/>
                <a:ea typeface="Georgia"/>
                <a:cs typeface="Georgia"/>
                <a:sym typeface="Georgia"/>
              </a:rPr>
              <a:t>(x)</a:t>
            </a:r>
            <a:endParaRPr i="1" sz="17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921" name="Google Shape;1921;p145"/>
          <p:cNvGrpSpPr/>
          <p:nvPr/>
        </p:nvGrpSpPr>
        <p:grpSpPr>
          <a:xfrm>
            <a:off x="558193" y="2294863"/>
            <a:ext cx="2957322" cy="1855058"/>
            <a:chOff x="676493" y="3766750"/>
            <a:chExt cx="3606050" cy="2554121"/>
          </a:xfrm>
        </p:grpSpPr>
        <p:pic>
          <p:nvPicPr>
            <p:cNvPr id="1922" name="Google Shape;1922;p1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6493" y="3766750"/>
              <a:ext cx="3606050" cy="2461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3" name="Google Shape;1923;p1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75525" y="6067932"/>
              <a:ext cx="613871" cy="2529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4" name="Google Shape;1924;p145"/>
          <p:cNvSpPr txBox="1"/>
          <p:nvPr/>
        </p:nvSpPr>
        <p:spPr>
          <a:xfrm>
            <a:off x="1531074" y="1950339"/>
            <a:ext cx="1419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Original data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Weights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baseline="-25000" i="1" lang="en">
                <a:latin typeface="Georgia"/>
                <a:ea typeface="Georgia"/>
                <a:cs typeface="Georgia"/>
                <a:sym typeface="Georgia"/>
              </a:rPr>
              <a:t>i</a:t>
            </a:r>
            <a:endParaRPr baseline="-25000" i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30" name="Google Shape;1930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285" y="2371948"/>
            <a:ext cx="2694792" cy="1728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1" name="Google Shape;1931;p146"/>
          <p:cNvGrpSpPr/>
          <p:nvPr/>
        </p:nvGrpSpPr>
        <p:grpSpPr>
          <a:xfrm>
            <a:off x="4306446" y="2959786"/>
            <a:ext cx="531096" cy="552620"/>
            <a:chOff x="4602982" y="4753907"/>
            <a:chExt cx="584200" cy="835025"/>
          </a:xfrm>
        </p:grpSpPr>
        <p:sp>
          <p:nvSpPr>
            <p:cNvPr id="1932" name="Google Shape;1932;p146"/>
            <p:cNvSpPr/>
            <p:nvPr/>
          </p:nvSpPr>
          <p:spPr>
            <a:xfrm>
              <a:off x="4602982" y="4753907"/>
              <a:ext cx="584200" cy="835025"/>
            </a:xfrm>
            <a:custGeom>
              <a:rect b="b" l="l" r="r" t="t"/>
              <a:pathLst>
                <a:path extrusionOk="0" h="835025" w="584200">
                  <a:moveTo>
                    <a:pt x="291993" y="0"/>
                  </a:moveTo>
                  <a:lnTo>
                    <a:pt x="291993" y="208659"/>
                  </a:lnTo>
                  <a:lnTo>
                    <a:pt x="0" y="208659"/>
                  </a:lnTo>
                  <a:lnTo>
                    <a:pt x="0" y="625977"/>
                  </a:lnTo>
                  <a:lnTo>
                    <a:pt x="291993" y="625977"/>
                  </a:lnTo>
                  <a:lnTo>
                    <a:pt x="291993" y="834637"/>
                  </a:lnTo>
                  <a:lnTo>
                    <a:pt x="583987" y="417318"/>
                  </a:lnTo>
                  <a:lnTo>
                    <a:pt x="291993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933" name="Google Shape;1933;p146"/>
            <p:cNvSpPr/>
            <p:nvPr/>
          </p:nvSpPr>
          <p:spPr>
            <a:xfrm>
              <a:off x="4602982" y="4753907"/>
              <a:ext cx="584200" cy="835025"/>
            </a:xfrm>
            <a:custGeom>
              <a:rect b="b" l="l" r="r" t="t"/>
              <a:pathLst>
                <a:path extrusionOk="0" h="835025" w="584200">
                  <a:moveTo>
                    <a:pt x="0" y="208659"/>
                  </a:moveTo>
                  <a:lnTo>
                    <a:pt x="291994" y="208659"/>
                  </a:lnTo>
                  <a:lnTo>
                    <a:pt x="291994" y="0"/>
                  </a:lnTo>
                  <a:lnTo>
                    <a:pt x="583988" y="417318"/>
                  </a:lnTo>
                  <a:lnTo>
                    <a:pt x="291994" y="834636"/>
                  </a:lnTo>
                  <a:lnTo>
                    <a:pt x="291994" y="625977"/>
                  </a:lnTo>
                  <a:lnTo>
                    <a:pt x="0" y="625977"/>
                  </a:lnTo>
                  <a:lnTo>
                    <a:pt x="0" y="208659"/>
                  </a:lnTo>
                  <a:close/>
                </a:path>
              </a:pathLst>
            </a:custGeom>
            <a:noFill/>
            <a:ln cap="flat" cmpd="sng" w="18825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pic>
        <p:nvPicPr>
          <p:cNvPr id="1934" name="Google Shape;1934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918" y="2371948"/>
            <a:ext cx="2622178" cy="1728284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146"/>
          <p:cNvSpPr txBox="1"/>
          <p:nvPr/>
        </p:nvSpPr>
        <p:spPr>
          <a:xfrm>
            <a:off x="1009701" y="2096064"/>
            <a:ext cx="3161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Learned decision stump </a:t>
            </a:r>
            <a:r>
              <a:rPr lang="en" sz="17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aseline="-25000" lang="en" sz="17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(x)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146"/>
          <p:cNvSpPr txBox="1"/>
          <p:nvPr/>
        </p:nvSpPr>
        <p:spPr>
          <a:xfrm>
            <a:off x="6030424" y="2096064"/>
            <a:ext cx="2259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New data weights </a:t>
            </a:r>
            <a:r>
              <a:rPr i="1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r>
              <a:rPr baseline="-25000" lang="en" sz="17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aseline="-25000"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7" name="Google Shape;1937;p146"/>
          <p:cNvGrpSpPr/>
          <p:nvPr/>
        </p:nvGrpSpPr>
        <p:grpSpPr>
          <a:xfrm>
            <a:off x="7059005" y="2343377"/>
            <a:ext cx="816272" cy="1477032"/>
            <a:chOff x="7504021" y="3771195"/>
            <a:chExt cx="897890" cy="2231840"/>
          </a:xfrm>
        </p:grpSpPr>
        <p:pic>
          <p:nvPicPr>
            <p:cNvPr id="1938" name="Google Shape;1938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78647" y="3878579"/>
              <a:ext cx="88392" cy="2124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9" name="Google Shape;1939;p146"/>
            <p:cNvSpPr/>
            <p:nvPr/>
          </p:nvSpPr>
          <p:spPr>
            <a:xfrm>
              <a:off x="8022626" y="3908327"/>
              <a:ext cx="0" cy="2045335"/>
            </a:xfrm>
            <a:custGeom>
              <a:rect b="b" l="l" r="r" t="t"/>
              <a:pathLst>
                <a:path extrusionOk="0" h="2045335" w="120000">
                  <a:moveTo>
                    <a:pt x="0" y="2045028"/>
                  </a:moveTo>
                  <a:lnTo>
                    <a:pt x="0" y="0"/>
                  </a:lnTo>
                </a:path>
              </a:pathLst>
            </a:custGeom>
            <a:noFill/>
            <a:ln cap="flat" cmpd="sng" w="28250">
              <a:solidFill>
                <a:srgbClr val="5D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940" name="Google Shape;1940;p146"/>
            <p:cNvSpPr/>
            <p:nvPr/>
          </p:nvSpPr>
          <p:spPr>
            <a:xfrm>
              <a:off x="7504021" y="3771195"/>
              <a:ext cx="897890" cy="274320"/>
            </a:xfrm>
            <a:custGeom>
              <a:rect b="b" l="l" r="r" t="t"/>
              <a:pathLst>
                <a:path extrusionOk="0" h="274320" w="897890">
                  <a:moveTo>
                    <a:pt x="897851" y="0"/>
                  </a:moveTo>
                  <a:lnTo>
                    <a:pt x="0" y="0"/>
                  </a:lnTo>
                  <a:lnTo>
                    <a:pt x="0" y="274262"/>
                  </a:lnTo>
                  <a:lnTo>
                    <a:pt x="897851" y="274262"/>
                  </a:lnTo>
                  <a:lnTo>
                    <a:pt x="897851" y="0"/>
                  </a:lnTo>
                  <a:close/>
                </a:path>
              </a:pathLst>
            </a:custGeom>
            <a:solidFill>
              <a:srgbClr val="5D555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941" name="Google Shape;1941;p146"/>
            <p:cNvSpPr/>
            <p:nvPr/>
          </p:nvSpPr>
          <p:spPr>
            <a:xfrm>
              <a:off x="7504021" y="3771195"/>
              <a:ext cx="897890" cy="274320"/>
            </a:xfrm>
            <a:custGeom>
              <a:rect b="b" l="l" r="r" t="t"/>
              <a:pathLst>
                <a:path extrusionOk="0" h="274320" w="897890">
                  <a:moveTo>
                    <a:pt x="0" y="0"/>
                  </a:moveTo>
                  <a:lnTo>
                    <a:pt x="897852" y="0"/>
                  </a:lnTo>
                  <a:lnTo>
                    <a:pt x="897852" y="274263"/>
                  </a:lnTo>
                  <a:lnTo>
                    <a:pt x="0" y="27426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423C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942" name="Google Shape;1942;p146"/>
          <p:cNvSpPr txBox="1"/>
          <p:nvPr/>
        </p:nvSpPr>
        <p:spPr>
          <a:xfrm>
            <a:off x="7109045" y="2350970"/>
            <a:ext cx="698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Boundary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146"/>
          <p:cNvSpPr/>
          <p:nvPr/>
        </p:nvSpPr>
        <p:spPr>
          <a:xfrm>
            <a:off x="6914601" y="2993568"/>
            <a:ext cx="616566" cy="647437"/>
          </a:xfrm>
          <a:custGeom>
            <a:rect b="b" l="l" r="r" t="t"/>
            <a:pathLst>
              <a:path extrusionOk="0" h="977264" w="677545">
                <a:moveTo>
                  <a:pt x="0" y="488465"/>
                </a:moveTo>
                <a:lnTo>
                  <a:pt x="2278" y="431499"/>
                </a:lnTo>
                <a:lnTo>
                  <a:pt x="8944" y="376464"/>
                </a:lnTo>
                <a:lnTo>
                  <a:pt x="19744" y="323725"/>
                </a:lnTo>
                <a:lnTo>
                  <a:pt x="34424" y="273650"/>
                </a:lnTo>
                <a:lnTo>
                  <a:pt x="52729" y="226604"/>
                </a:lnTo>
                <a:lnTo>
                  <a:pt x="74405" y="182955"/>
                </a:lnTo>
                <a:lnTo>
                  <a:pt x="99199" y="143068"/>
                </a:lnTo>
                <a:lnTo>
                  <a:pt x="126855" y="107310"/>
                </a:lnTo>
                <a:lnTo>
                  <a:pt x="157120" y="76048"/>
                </a:lnTo>
                <a:lnTo>
                  <a:pt x="189740" y="49648"/>
                </a:lnTo>
                <a:lnTo>
                  <a:pt x="224461" y="28476"/>
                </a:lnTo>
                <a:lnTo>
                  <a:pt x="261029" y="12900"/>
                </a:lnTo>
                <a:lnTo>
                  <a:pt x="299188" y="3286"/>
                </a:lnTo>
                <a:lnTo>
                  <a:pt x="338686" y="0"/>
                </a:lnTo>
                <a:lnTo>
                  <a:pt x="378184" y="3286"/>
                </a:lnTo>
                <a:lnTo>
                  <a:pt x="416344" y="12900"/>
                </a:lnTo>
                <a:lnTo>
                  <a:pt x="452912" y="28476"/>
                </a:lnTo>
                <a:lnTo>
                  <a:pt x="487632" y="49648"/>
                </a:lnTo>
                <a:lnTo>
                  <a:pt x="520252" y="76048"/>
                </a:lnTo>
                <a:lnTo>
                  <a:pt x="550518" y="107310"/>
                </a:lnTo>
                <a:lnTo>
                  <a:pt x="578174" y="143068"/>
                </a:lnTo>
                <a:lnTo>
                  <a:pt x="602968" y="182955"/>
                </a:lnTo>
                <a:lnTo>
                  <a:pt x="624644" y="226604"/>
                </a:lnTo>
                <a:lnTo>
                  <a:pt x="642949" y="273650"/>
                </a:lnTo>
                <a:lnTo>
                  <a:pt x="657628" y="323725"/>
                </a:lnTo>
                <a:lnTo>
                  <a:pt x="668428" y="376464"/>
                </a:lnTo>
                <a:lnTo>
                  <a:pt x="675095" y="431499"/>
                </a:lnTo>
                <a:lnTo>
                  <a:pt x="677373" y="488465"/>
                </a:lnTo>
                <a:lnTo>
                  <a:pt x="675095" y="545430"/>
                </a:lnTo>
                <a:lnTo>
                  <a:pt x="668428" y="600465"/>
                </a:lnTo>
                <a:lnTo>
                  <a:pt x="657628" y="653204"/>
                </a:lnTo>
                <a:lnTo>
                  <a:pt x="642949" y="703279"/>
                </a:lnTo>
                <a:lnTo>
                  <a:pt x="624644" y="750325"/>
                </a:lnTo>
                <a:lnTo>
                  <a:pt x="602968" y="793975"/>
                </a:lnTo>
                <a:lnTo>
                  <a:pt x="578174" y="833861"/>
                </a:lnTo>
                <a:lnTo>
                  <a:pt x="550518" y="869619"/>
                </a:lnTo>
                <a:lnTo>
                  <a:pt x="520252" y="900882"/>
                </a:lnTo>
                <a:lnTo>
                  <a:pt x="487632" y="927282"/>
                </a:lnTo>
                <a:lnTo>
                  <a:pt x="452912" y="948453"/>
                </a:lnTo>
                <a:lnTo>
                  <a:pt x="416344" y="964029"/>
                </a:lnTo>
                <a:lnTo>
                  <a:pt x="378184" y="973643"/>
                </a:lnTo>
                <a:lnTo>
                  <a:pt x="338686" y="976930"/>
                </a:lnTo>
                <a:lnTo>
                  <a:pt x="299188" y="973643"/>
                </a:lnTo>
                <a:lnTo>
                  <a:pt x="261029" y="964029"/>
                </a:lnTo>
                <a:lnTo>
                  <a:pt x="224461" y="948453"/>
                </a:lnTo>
                <a:lnTo>
                  <a:pt x="189740" y="927282"/>
                </a:lnTo>
                <a:lnTo>
                  <a:pt x="157120" y="900882"/>
                </a:lnTo>
                <a:lnTo>
                  <a:pt x="126855" y="869619"/>
                </a:lnTo>
                <a:lnTo>
                  <a:pt x="99199" y="833861"/>
                </a:lnTo>
                <a:lnTo>
                  <a:pt x="74405" y="793975"/>
                </a:lnTo>
                <a:lnTo>
                  <a:pt x="52729" y="750325"/>
                </a:lnTo>
                <a:lnTo>
                  <a:pt x="34424" y="703279"/>
                </a:lnTo>
                <a:lnTo>
                  <a:pt x="19744" y="653204"/>
                </a:lnTo>
                <a:lnTo>
                  <a:pt x="8944" y="600465"/>
                </a:lnTo>
                <a:lnTo>
                  <a:pt x="2278" y="545430"/>
                </a:lnTo>
                <a:lnTo>
                  <a:pt x="0" y="488465"/>
                </a:lnTo>
                <a:close/>
              </a:path>
            </a:pathLst>
          </a:custGeom>
          <a:noFill/>
          <a:ln cap="flat" cmpd="sng" w="42400">
            <a:solidFill>
              <a:srgbClr val="0965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944" name="Google Shape;1944;p146"/>
          <p:cNvGrpSpPr/>
          <p:nvPr/>
        </p:nvGrpSpPr>
        <p:grpSpPr>
          <a:xfrm>
            <a:off x="3147321" y="1585626"/>
            <a:ext cx="2549262" cy="468991"/>
            <a:chOff x="3201211" y="2626211"/>
            <a:chExt cx="2804160" cy="708660"/>
          </a:xfrm>
        </p:grpSpPr>
        <p:sp>
          <p:nvSpPr>
            <p:cNvPr id="1945" name="Google Shape;1945;p146"/>
            <p:cNvSpPr/>
            <p:nvPr/>
          </p:nvSpPr>
          <p:spPr>
            <a:xfrm>
              <a:off x="3201211" y="2626211"/>
              <a:ext cx="2804160" cy="708660"/>
            </a:xfrm>
            <a:custGeom>
              <a:rect b="b" l="l" r="r" t="t"/>
              <a:pathLst>
                <a:path extrusionOk="0" h="708660" w="2804160">
                  <a:moveTo>
                    <a:pt x="2803542" y="0"/>
                  </a:moveTo>
                  <a:lnTo>
                    <a:pt x="0" y="0"/>
                  </a:lnTo>
                  <a:lnTo>
                    <a:pt x="0" y="708512"/>
                  </a:lnTo>
                  <a:lnTo>
                    <a:pt x="2803542" y="708512"/>
                  </a:lnTo>
                  <a:lnTo>
                    <a:pt x="2803542" y="0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946" name="Google Shape;1946;p146"/>
            <p:cNvSpPr/>
            <p:nvPr/>
          </p:nvSpPr>
          <p:spPr>
            <a:xfrm>
              <a:off x="3201211" y="2626211"/>
              <a:ext cx="2804160" cy="708660"/>
            </a:xfrm>
            <a:custGeom>
              <a:rect b="b" l="l" r="r" t="t"/>
              <a:pathLst>
                <a:path extrusionOk="0" h="708660" w="2804160">
                  <a:moveTo>
                    <a:pt x="0" y="0"/>
                  </a:moveTo>
                  <a:lnTo>
                    <a:pt x="2803542" y="0"/>
                  </a:lnTo>
                  <a:lnTo>
                    <a:pt x="2803542" y="708512"/>
                  </a:lnTo>
                  <a:lnTo>
                    <a:pt x="0" y="70851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947" name="Google Shape;1947;p146"/>
          <p:cNvSpPr txBox="1"/>
          <p:nvPr/>
        </p:nvSpPr>
        <p:spPr>
          <a:xfrm>
            <a:off x="3174308" y="1593816"/>
            <a:ext cx="2470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l">
              <a:lnSpc>
                <a:spcPct val="11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Increase weight </a:t>
            </a:r>
            <a:r>
              <a:rPr i="1" lang="en" sz="13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r>
              <a:rPr baseline="-25000" lang="en" sz="1300">
                <a:solidFill>
                  <a:srgbClr val="B0007E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aseline="-25000" sz="13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1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misclassified points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8" name="Google Shape;1948;p146"/>
          <p:cNvGrpSpPr/>
          <p:nvPr/>
        </p:nvGrpSpPr>
        <p:grpSpPr>
          <a:xfrm>
            <a:off x="4384269" y="2031182"/>
            <a:ext cx="4004659" cy="1272717"/>
            <a:chOff x="4561840" y="3299459"/>
            <a:chExt cx="4405080" cy="1923115"/>
          </a:xfrm>
        </p:grpSpPr>
        <p:sp>
          <p:nvSpPr>
            <p:cNvPr id="1949" name="Google Shape;1949;p146"/>
            <p:cNvSpPr/>
            <p:nvPr/>
          </p:nvSpPr>
          <p:spPr>
            <a:xfrm>
              <a:off x="8012044" y="4087829"/>
              <a:ext cx="954876" cy="1134745"/>
            </a:xfrm>
            <a:custGeom>
              <a:rect b="b" l="l" r="r" t="t"/>
              <a:pathLst>
                <a:path extrusionOk="0" h="1134745" w="1312545">
                  <a:moveTo>
                    <a:pt x="0" y="567193"/>
                  </a:moveTo>
                  <a:lnTo>
                    <a:pt x="1974" y="522867"/>
                  </a:lnTo>
                  <a:lnTo>
                    <a:pt x="7799" y="479474"/>
                  </a:lnTo>
                  <a:lnTo>
                    <a:pt x="17330" y="437141"/>
                  </a:lnTo>
                  <a:lnTo>
                    <a:pt x="30421" y="395992"/>
                  </a:lnTo>
                  <a:lnTo>
                    <a:pt x="46925" y="356155"/>
                  </a:lnTo>
                  <a:lnTo>
                    <a:pt x="66697" y="317756"/>
                  </a:lnTo>
                  <a:lnTo>
                    <a:pt x="89591" y="280920"/>
                  </a:lnTo>
                  <a:lnTo>
                    <a:pt x="115461" y="245773"/>
                  </a:lnTo>
                  <a:lnTo>
                    <a:pt x="144161" y="212442"/>
                  </a:lnTo>
                  <a:lnTo>
                    <a:pt x="175545" y="181054"/>
                  </a:lnTo>
                  <a:lnTo>
                    <a:pt x="209468" y="151733"/>
                  </a:lnTo>
                  <a:lnTo>
                    <a:pt x="245783" y="124606"/>
                  </a:lnTo>
                  <a:lnTo>
                    <a:pt x="284344" y="99799"/>
                  </a:lnTo>
                  <a:lnTo>
                    <a:pt x="325007" y="77438"/>
                  </a:lnTo>
                  <a:lnTo>
                    <a:pt x="367624" y="57650"/>
                  </a:lnTo>
                  <a:lnTo>
                    <a:pt x="412050" y="40560"/>
                  </a:lnTo>
                  <a:lnTo>
                    <a:pt x="458139" y="26294"/>
                  </a:lnTo>
                  <a:lnTo>
                    <a:pt x="505745" y="14979"/>
                  </a:lnTo>
                  <a:lnTo>
                    <a:pt x="554722" y="6741"/>
                  </a:lnTo>
                  <a:lnTo>
                    <a:pt x="604925" y="1706"/>
                  </a:lnTo>
                  <a:lnTo>
                    <a:pt x="656207" y="0"/>
                  </a:lnTo>
                  <a:lnTo>
                    <a:pt x="707489" y="1706"/>
                  </a:lnTo>
                  <a:lnTo>
                    <a:pt x="757692" y="6741"/>
                  </a:lnTo>
                  <a:lnTo>
                    <a:pt x="806670" y="14979"/>
                  </a:lnTo>
                  <a:lnTo>
                    <a:pt x="854276" y="26294"/>
                  </a:lnTo>
                  <a:lnTo>
                    <a:pt x="900365" y="40560"/>
                  </a:lnTo>
                  <a:lnTo>
                    <a:pt x="944791" y="57650"/>
                  </a:lnTo>
                  <a:lnTo>
                    <a:pt x="987408" y="77438"/>
                  </a:lnTo>
                  <a:lnTo>
                    <a:pt x="1028070" y="99799"/>
                  </a:lnTo>
                  <a:lnTo>
                    <a:pt x="1066632" y="124606"/>
                  </a:lnTo>
                  <a:lnTo>
                    <a:pt x="1102947" y="151733"/>
                  </a:lnTo>
                  <a:lnTo>
                    <a:pt x="1136869" y="181054"/>
                  </a:lnTo>
                  <a:lnTo>
                    <a:pt x="1168254" y="212442"/>
                  </a:lnTo>
                  <a:lnTo>
                    <a:pt x="1196954" y="245773"/>
                  </a:lnTo>
                  <a:lnTo>
                    <a:pt x="1222823" y="280920"/>
                  </a:lnTo>
                  <a:lnTo>
                    <a:pt x="1245717" y="317756"/>
                  </a:lnTo>
                  <a:lnTo>
                    <a:pt x="1265489" y="356155"/>
                  </a:lnTo>
                  <a:lnTo>
                    <a:pt x="1281994" y="395992"/>
                  </a:lnTo>
                  <a:lnTo>
                    <a:pt x="1295084" y="437141"/>
                  </a:lnTo>
                  <a:lnTo>
                    <a:pt x="1304615" y="479474"/>
                  </a:lnTo>
                  <a:lnTo>
                    <a:pt x="1310441" y="522867"/>
                  </a:lnTo>
                  <a:lnTo>
                    <a:pt x="1312415" y="567193"/>
                  </a:lnTo>
                  <a:lnTo>
                    <a:pt x="1310441" y="611519"/>
                  </a:lnTo>
                  <a:lnTo>
                    <a:pt x="1304615" y="654912"/>
                  </a:lnTo>
                  <a:lnTo>
                    <a:pt x="1295084" y="697245"/>
                  </a:lnTo>
                  <a:lnTo>
                    <a:pt x="1281994" y="738394"/>
                  </a:lnTo>
                  <a:lnTo>
                    <a:pt x="1265489" y="778231"/>
                  </a:lnTo>
                  <a:lnTo>
                    <a:pt x="1245717" y="816630"/>
                  </a:lnTo>
                  <a:lnTo>
                    <a:pt x="1222823" y="853467"/>
                  </a:lnTo>
                  <a:lnTo>
                    <a:pt x="1196954" y="888613"/>
                  </a:lnTo>
                  <a:lnTo>
                    <a:pt x="1168254" y="921944"/>
                  </a:lnTo>
                  <a:lnTo>
                    <a:pt x="1136869" y="953333"/>
                  </a:lnTo>
                  <a:lnTo>
                    <a:pt x="1102947" y="982654"/>
                  </a:lnTo>
                  <a:lnTo>
                    <a:pt x="1066632" y="1009781"/>
                  </a:lnTo>
                  <a:lnTo>
                    <a:pt x="1028070" y="1034588"/>
                  </a:lnTo>
                  <a:lnTo>
                    <a:pt x="987408" y="1056948"/>
                  </a:lnTo>
                  <a:lnTo>
                    <a:pt x="944791" y="1076737"/>
                  </a:lnTo>
                  <a:lnTo>
                    <a:pt x="900365" y="1093826"/>
                  </a:lnTo>
                  <a:lnTo>
                    <a:pt x="854276" y="1108092"/>
                  </a:lnTo>
                  <a:lnTo>
                    <a:pt x="806670" y="1119407"/>
                  </a:lnTo>
                  <a:lnTo>
                    <a:pt x="757692" y="1127645"/>
                  </a:lnTo>
                  <a:lnTo>
                    <a:pt x="707489" y="1132680"/>
                  </a:lnTo>
                  <a:lnTo>
                    <a:pt x="656207" y="1134387"/>
                  </a:lnTo>
                  <a:lnTo>
                    <a:pt x="604925" y="1132680"/>
                  </a:lnTo>
                  <a:lnTo>
                    <a:pt x="554722" y="1127645"/>
                  </a:lnTo>
                  <a:lnTo>
                    <a:pt x="505745" y="1119407"/>
                  </a:lnTo>
                  <a:lnTo>
                    <a:pt x="458139" y="1108092"/>
                  </a:lnTo>
                  <a:lnTo>
                    <a:pt x="412050" y="1093826"/>
                  </a:lnTo>
                  <a:lnTo>
                    <a:pt x="367624" y="1076737"/>
                  </a:lnTo>
                  <a:lnTo>
                    <a:pt x="325007" y="1056948"/>
                  </a:lnTo>
                  <a:lnTo>
                    <a:pt x="284344" y="1034588"/>
                  </a:lnTo>
                  <a:lnTo>
                    <a:pt x="245783" y="1009781"/>
                  </a:lnTo>
                  <a:lnTo>
                    <a:pt x="209468" y="982654"/>
                  </a:lnTo>
                  <a:lnTo>
                    <a:pt x="175545" y="953333"/>
                  </a:lnTo>
                  <a:lnTo>
                    <a:pt x="144161" y="921944"/>
                  </a:lnTo>
                  <a:lnTo>
                    <a:pt x="115461" y="888613"/>
                  </a:lnTo>
                  <a:lnTo>
                    <a:pt x="89591" y="853467"/>
                  </a:lnTo>
                  <a:lnTo>
                    <a:pt x="66697" y="816630"/>
                  </a:lnTo>
                  <a:lnTo>
                    <a:pt x="46925" y="778231"/>
                  </a:lnTo>
                  <a:lnTo>
                    <a:pt x="30421" y="738394"/>
                  </a:lnTo>
                  <a:lnTo>
                    <a:pt x="17330" y="697245"/>
                  </a:lnTo>
                  <a:lnTo>
                    <a:pt x="7799" y="654912"/>
                  </a:lnTo>
                  <a:lnTo>
                    <a:pt x="1974" y="611519"/>
                  </a:lnTo>
                  <a:lnTo>
                    <a:pt x="0" y="567193"/>
                  </a:lnTo>
                  <a:close/>
                </a:path>
              </a:pathLst>
            </a:custGeom>
            <a:noFill/>
            <a:ln cap="flat" cmpd="sng" w="42400">
              <a:solidFill>
                <a:srgbClr val="0965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1950" name="Google Shape;1950;p1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64888" y="3299459"/>
              <a:ext cx="3678936" cy="1588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1" name="Google Shape;1951;p146"/>
            <p:cNvSpPr/>
            <p:nvPr/>
          </p:nvSpPr>
          <p:spPr>
            <a:xfrm>
              <a:off x="4595383" y="3314915"/>
              <a:ext cx="3427729" cy="1365250"/>
            </a:xfrm>
            <a:custGeom>
              <a:rect b="b" l="l" r="r" t="t"/>
              <a:pathLst>
                <a:path extrusionOk="0" h="1365250" w="3427729">
                  <a:moveTo>
                    <a:pt x="3307296" y="1311724"/>
                  </a:moveTo>
                  <a:lnTo>
                    <a:pt x="3239368" y="1322791"/>
                  </a:lnTo>
                  <a:lnTo>
                    <a:pt x="3221854" y="1347143"/>
                  </a:lnTo>
                  <a:lnTo>
                    <a:pt x="3224822" y="1355028"/>
                  </a:lnTo>
                  <a:lnTo>
                    <a:pt x="3230387" y="1360955"/>
                  </a:lnTo>
                  <a:lnTo>
                    <a:pt x="3237765" y="1364360"/>
                  </a:lnTo>
                  <a:lnTo>
                    <a:pt x="3246174" y="1364679"/>
                  </a:lnTo>
                  <a:lnTo>
                    <a:pt x="3398376" y="1339883"/>
                  </a:lnTo>
                  <a:lnTo>
                    <a:pt x="3380503" y="1339883"/>
                  </a:lnTo>
                  <a:lnTo>
                    <a:pt x="3307296" y="1311724"/>
                  </a:lnTo>
                  <a:close/>
                </a:path>
                <a:path extrusionOk="0" h="1365250" w="3427729">
                  <a:moveTo>
                    <a:pt x="3348809" y="1304961"/>
                  </a:moveTo>
                  <a:lnTo>
                    <a:pt x="3307296" y="1311724"/>
                  </a:lnTo>
                  <a:lnTo>
                    <a:pt x="3380503" y="1339883"/>
                  </a:lnTo>
                  <a:lnTo>
                    <a:pt x="3383014" y="1333338"/>
                  </a:lnTo>
                  <a:lnTo>
                    <a:pt x="3371538" y="1333338"/>
                  </a:lnTo>
                  <a:lnTo>
                    <a:pt x="3348809" y="1304961"/>
                  </a:lnTo>
                  <a:close/>
                </a:path>
                <a:path extrusionOk="0" h="1365250" w="3427729">
                  <a:moveTo>
                    <a:pt x="3298286" y="1183985"/>
                  </a:moveTo>
                  <a:lnTo>
                    <a:pt x="3290189" y="1184657"/>
                  </a:lnTo>
                  <a:lnTo>
                    <a:pt x="3282712" y="1188524"/>
                  </a:lnTo>
                  <a:lnTo>
                    <a:pt x="3277318" y="1194992"/>
                  </a:lnTo>
                  <a:lnTo>
                    <a:pt x="3274905" y="1202760"/>
                  </a:lnTo>
                  <a:lnTo>
                    <a:pt x="3275576" y="1210866"/>
                  </a:lnTo>
                  <a:lnTo>
                    <a:pt x="3279438" y="1218352"/>
                  </a:lnTo>
                  <a:lnTo>
                    <a:pt x="3322494" y="1272107"/>
                  </a:lnTo>
                  <a:lnTo>
                    <a:pt x="3395703" y="1300266"/>
                  </a:lnTo>
                  <a:lnTo>
                    <a:pt x="3380503" y="1339883"/>
                  </a:lnTo>
                  <a:lnTo>
                    <a:pt x="3398376" y="1339883"/>
                  </a:lnTo>
                  <a:lnTo>
                    <a:pt x="3427336" y="1335164"/>
                  </a:lnTo>
                  <a:lnTo>
                    <a:pt x="3312504" y="1191802"/>
                  </a:lnTo>
                  <a:lnTo>
                    <a:pt x="3306043" y="1186402"/>
                  </a:lnTo>
                  <a:lnTo>
                    <a:pt x="3298286" y="1183985"/>
                  </a:lnTo>
                  <a:close/>
                </a:path>
                <a:path extrusionOk="0" h="1365250" w="3427729">
                  <a:moveTo>
                    <a:pt x="3384669" y="1299119"/>
                  </a:moveTo>
                  <a:lnTo>
                    <a:pt x="3348809" y="1304961"/>
                  </a:lnTo>
                  <a:lnTo>
                    <a:pt x="3371538" y="1333338"/>
                  </a:lnTo>
                  <a:lnTo>
                    <a:pt x="3384669" y="1299119"/>
                  </a:lnTo>
                  <a:close/>
                </a:path>
                <a:path extrusionOk="0" h="1365250" w="3427729">
                  <a:moveTo>
                    <a:pt x="3392721" y="1299119"/>
                  </a:moveTo>
                  <a:lnTo>
                    <a:pt x="3384669" y="1299119"/>
                  </a:lnTo>
                  <a:lnTo>
                    <a:pt x="3371538" y="1333338"/>
                  </a:lnTo>
                  <a:lnTo>
                    <a:pt x="3383014" y="1333338"/>
                  </a:lnTo>
                  <a:lnTo>
                    <a:pt x="3395703" y="1300266"/>
                  </a:lnTo>
                  <a:lnTo>
                    <a:pt x="3392721" y="1299119"/>
                  </a:lnTo>
                  <a:close/>
                </a:path>
                <a:path extrusionOk="0" h="1365250" w="3427729">
                  <a:moveTo>
                    <a:pt x="15199" y="0"/>
                  </a:moveTo>
                  <a:lnTo>
                    <a:pt x="0" y="39616"/>
                  </a:lnTo>
                  <a:lnTo>
                    <a:pt x="3307296" y="1311724"/>
                  </a:lnTo>
                  <a:lnTo>
                    <a:pt x="3348809" y="1304961"/>
                  </a:lnTo>
                  <a:lnTo>
                    <a:pt x="3322494" y="1272107"/>
                  </a:lnTo>
                  <a:lnTo>
                    <a:pt x="15199" y="0"/>
                  </a:lnTo>
                  <a:close/>
                </a:path>
                <a:path extrusionOk="0" h="1365250" w="3427729">
                  <a:moveTo>
                    <a:pt x="3322494" y="1272107"/>
                  </a:moveTo>
                  <a:lnTo>
                    <a:pt x="3348809" y="1304961"/>
                  </a:lnTo>
                  <a:lnTo>
                    <a:pt x="3384669" y="1299119"/>
                  </a:lnTo>
                  <a:lnTo>
                    <a:pt x="3392721" y="1299119"/>
                  </a:lnTo>
                  <a:lnTo>
                    <a:pt x="3322494" y="1272107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1952" name="Google Shape;1952;p1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61840" y="3302507"/>
              <a:ext cx="3102864" cy="1831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3" name="Google Shape;1953;p146"/>
            <p:cNvSpPr/>
            <p:nvPr/>
          </p:nvSpPr>
          <p:spPr>
            <a:xfrm>
              <a:off x="4592782" y="3316123"/>
              <a:ext cx="2851784" cy="1586229"/>
            </a:xfrm>
            <a:custGeom>
              <a:rect b="b" l="l" r="r" t="t"/>
              <a:pathLst>
                <a:path extrusionOk="0" h="1586229" w="2851784">
                  <a:moveTo>
                    <a:pt x="2735975" y="1541450"/>
                  </a:moveTo>
                  <a:lnTo>
                    <a:pt x="2667176" y="1543235"/>
                  </a:lnTo>
                  <a:lnTo>
                    <a:pt x="2646539" y="1564996"/>
                  </a:lnTo>
                  <a:lnTo>
                    <a:pt x="2648417" y="1573210"/>
                  </a:lnTo>
                  <a:lnTo>
                    <a:pt x="2653132" y="1579835"/>
                  </a:lnTo>
                  <a:lnTo>
                    <a:pt x="2659984" y="1584206"/>
                  </a:lnTo>
                  <a:lnTo>
                    <a:pt x="2668273" y="1585659"/>
                  </a:lnTo>
                  <a:lnTo>
                    <a:pt x="2851755" y="1580898"/>
                  </a:lnTo>
                  <a:lnTo>
                    <a:pt x="2850756" y="1579231"/>
                  </a:lnTo>
                  <a:lnTo>
                    <a:pt x="2804692" y="1579231"/>
                  </a:lnTo>
                  <a:lnTo>
                    <a:pt x="2735975" y="1541450"/>
                  </a:lnTo>
                  <a:close/>
                </a:path>
                <a:path extrusionOk="0" h="1586229" w="2851784">
                  <a:moveTo>
                    <a:pt x="2778020" y="1540359"/>
                  </a:moveTo>
                  <a:lnTo>
                    <a:pt x="2735975" y="1541450"/>
                  </a:lnTo>
                  <a:lnTo>
                    <a:pt x="2804692" y="1579231"/>
                  </a:lnTo>
                  <a:lnTo>
                    <a:pt x="2808905" y="1571548"/>
                  </a:lnTo>
                  <a:lnTo>
                    <a:pt x="2796716" y="1571548"/>
                  </a:lnTo>
                  <a:lnTo>
                    <a:pt x="2778020" y="1540359"/>
                  </a:lnTo>
                  <a:close/>
                </a:path>
                <a:path extrusionOk="0" h="1586229" w="2851784">
                  <a:moveTo>
                    <a:pt x="2736154" y="1413233"/>
                  </a:moveTo>
                  <a:lnTo>
                    <a:pt x="2728224" y="1416053"/>
                  </a:lnTo>
                  <a:lnTo>
                    <a:pt x="2722008" y="1421734"/>
                  </a:lnTo>
                  <a:lnTo>
                    <a:pt x="2718569" y="1429104"/>
                  </a:lnTo>
                  <a:lnTo>
                    <a:pt x="2718142" y="1437228"/>
                  </a:lnTo>
                  <a:lnTo>
                    <a:pt x="2720959" y="1445168"/>
                  </a:lnTo>
                  <a:lnTo>
                    <a:pt x="2756375" y="1504249"/>
                  </a:lnTo>
                  <a:lnTo>
                    <a:pt x="2825093" y="1542031"/>
                  </a:lnTo>
                  <a:lnTo>
                    <a:pt x="2804692" y="1579231"/>
                  </a:lnTo>
                  <a:lnTo>
                    <a:pt x="2850756" y="1579231"/>
                  </a:lnTo>
                  <a:lnTo>
                    <a:pt x="2757302" y="1423328"/>
                  </a:lnTo>
                  <a:lnTo>
                    <a:pt x="2751628" y="1417104"/>
                  </a:lnTo>
                  <a:lnTo>
                    <a:pt x="2744267" y="1413661"/>
                  </a:lnTo>
                  <a:lnTo>
                    <a:pt x="2736154" y="1413233"/>
                  </a:lnTo>
                  <a:close/>
                </a:path>
                <a:path extrusionOk="0" h="1586229" w="2851784">
                  <a:moveTo>
                    <a:pt x="2814339" y="1539416"/>
                  </a:moveTo>
                  <a:lnTo>
                    <a:pt x="2778020" y="1540359"/>
                  </a:lnTo>
                  <a:lnTo>
                    <a:pt x="2796716" y="1571548"/>
                  </a:lnTo>
                  <a:lnTo>
                    <a:pt x="2814339" y="1539416"/>
                  </a:lnTo>
                  <a:close/>
                </a:path>
                <a:path extrusionOk="0" h="1586229" w="2851784">
                  <a:moveTo>
                    <a:pt x="2820337" y="1539416"/>
                  </a:moveTo>
                  <a:lnTo>
                    <a:pt x="2814339" y="1539416"/>
                  </a:lnTo>
                  <a:lnTo>
                    <a:pt x="2796716" y="1571548"/>
                  </a:lnTo>
                  <a:lnTo>
                    <a:pt x="2808905" y="1571548"/>
                  </a:lnTo>
                  <a:lnTo>
                    <a:pt x="2825093" y="1542031"/>
                  </a:lnTo>
                  <a:lnTo>
                    <a:pt x="2820337" y="1539416"/>
                  </a:lnTo>
                  <a:close/>
                </a:path>
                <a:path extrusionOk="0" h="1586229" w="2851784">
                  <a:moveTo>
                    <a:pt x="20401" y="0"/>
                  </a:moveTo>
                  <a:lnTo>
                    <a:pt x="0" y="37199"/>
                  </a:lnTo>
                  <a:lnTo>
                    <a:pt x="2735975" y="1541450"/>
                  </a:lnTo>
                  <a:lnTo>
                    <a:pt x="2778020" y="1540359"/>
                  </a:lnTo>
                  <a:lnTo>
                    <a:pt x="2756375" y="1504249"/>
                  </a:lnTo>
                  <a:lnTo>
                    <a:pt x="20401" y="0"/>
                  </a:lnTo>
                  <a:close/>
                </a:path>
                <a:path extrusionOk="0" h="1586229" w="2851784">
                  <a:moveTo>
                    <a:pt x="2756375" y="1504249"/>
                  </a:moveTo>
                  <a:lnTo>
                    <a:pt x="2778020" y="1540359"/>
                  </a:lnTo>
                  <a:lnTo>
                    <a:pt x="2814339" y="1539416"/>
                  </a:lnTo>
                  <a:lnTo>
                    <a:pt x="2820337" y="1539416"/>
                  </a:lnTo>
                  <a:lnTo>
                    <a:pt x="2756375" y="1504249"/>
                  </a:lnTo>
                  <a:close/>
                </a:path>
              </a:pathLst>
            </a:custGeom>
            <a:solidFill>
              <a:srgbClr val="118C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eorgia"/>
                <a:ea typeface="Georgia"/>
                <a:cs typeface="Georgia"/>
                <a:sym typeface="Georgia"/>
              </a:rPr>
              <a:t>t=2</a:t>
            </a:r>
            <a:r>
              <a:rPr lang="en"/>
              <a:t>: Learn Classifier on Weighted Data</a:t>
            </a:r>
            <a:endParaRPr/>
          </a:p>
        </p:txBody>
      </p:sp>
      <p:pic>
        <p:nvPicPr>
          <p:cNvPr id="1959" name="Google Shape;195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12" y="1108600"/>
            <a:ext cx="7599976" cy="35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Classifier 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7"/>
          <p:cNvSpPr txBox="1"/>
          <p:nvPr/>
        </p:nvSpPr>
        <p:spPr>
          <a:xfrm>
            <a:off x="609300" y="2607388"/>
            <a:ext cx="1435500" cy="498000"/>
          </a:xfrm>
          <a:prstGeom prst="rect">
            <a:avLst/>
          </a:prstGeom>
          <a:solidFill>
            <a:srgbClr val="B0007E"/>
          </a:solidFill>
          <a:ln cap="flat" cmpd="sng" w="18850">
            <a:solidFill>
              <a:srgbClr val="800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625">
            <a:spAutoFit/>
          </a:bodyPr>
          <a:lstStyle/>
          <a:p>
            <a:pPr indent="0" lvl="0" marL="0" marR="63500" rtl="0" algn="ctr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Loan Application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67"/>
          <p:cNvGrpSpPr/>
          <p:nvPr/>
        </p:nvGrpSpPr>
        <p:grpSpPr>
          <a:xfrm>
            <a:off x="2849996" y="2334248"/>
            <a:ext cx="2522991" cy="1044283"/>
            <a:chOff x="2812865" y="3379834"/>
            <a:chExt cx="2068195" cy="935989"/>
          </a:xfrm>
        </p:grpSpPr>
        <p:sp>
          <p:nvSpPr>
            <p:cNvPr id="414" name="Google Shape;414;p67"/>
            <p:cNvSpPr/>
            <p:nvPr/>
          </p:nvSpPr>
          <p:spPr>
            <a:xfrm>
              <a:off x="2812865" y="3379834"/>
              <a:ext cx="2068195" cy="935989"/>
            </a:xfrm>
            <a:custGeom>
              <a:rect b="b" l="l" r="r" t="t"/>
              <a:pathLst>
                <a:path extrusionOk="0" h="935989" w="2068195">
                  <a:moveTo>
                    <a:pt x="2068013" y="0"/>
                  </a:moveTo>
                  <a:lnTo>
                    <a:pt x="0" y="0"/>
                  </a:lnTo>
                  <a:lnTo>
                    <a:pt x="0" y="935925"/>
                  </a:lnTo>
                  <a:lnTo>
                    <a:pt x="2068013" y="935925"/>
                  </a:lnTo>
                  <a:lnTo>
                    <a:pt x="2068013" y="0"/>
                  </a:lnTo>
                  <a:close/>
                </a:path>
              </a:pathLst>
            </a:custGeom>
            <a:solidFill>
              <a:srgbClr val="85BD0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15" name="Google Shape;415;p67"/>
            <p:cNvSpPr/>
            <p:nvPr/>
          </p:nvSpPr>
          <p:spPr>
            <a:xfrm>
              <a:off x="2812865" y="3379834"/>
              <a:ext cx="2068195" cy="935989"/>
            </a:xfrm>
            <a:custGeom>
              <a:rect b="b" l="l" r="r" t="t"/>
              <a:pathLst>
                <a:path extrusionOk="0" h="935989" w="2068195">
                  <a:moveTo>
                    <a:pt x="0" y="0"/>
                  </a:moveTo>
                  <a:lnTo>
                    <a:pt x="2068013" y="0"/>
                  </a:lnTo>
                  <a:lnTo>
                    <a:pt x="2068013" y="935925"/>
                  </a:lnTo>
                  <a:lnTo>
                    <a:pt x="0" y="9359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8850">
              <a:solidFill>
                <a:srgbClr val="608A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16" name="Google Shape;416;p67"/>
          <p:cNvSpPr txBox="1"/>
          <p:nvPr/>
        </p:nvSpPr>
        <p:spPr>
          <a:xfrm>
            <a:off x="3347699" y="2525200"/>
            <a:ext cx="1527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875">
            <a:spAutoFit/>
          </a:bodyPr>
          <a:lstStyle/>
          <a:p>
            <a:pPr indent="-63500" lvl="0" marL="76200" marR="0" rtl="0" algn="ctr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Classifier MODEL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67"/>
          <p:cNvGrpSpPr/>
          <p:nvPr/>
        </p:nvGrpSpPr>
        <p:grpSpPr>
          <a:xfrm>
            <a:off x="2098204" y="2625447"/>
            <a:ext cx="1018802" cy="493095"/>
            <a:chOff x="2196592" y="3640835"/>
            <a:chExt cx="835152" cy="441960"/>
          </a:xfrm>
        </p:grpSpPr>
        <p:pic>
          <p:nvPicPr>
            <p:cNvPr id="418" name="Google Shape;418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96592" y="3640835"/>
              <a:ext cx="835152" cy="441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67"/>
            <p:cNvSpPr/>
            <p:nvPr/>
          </p:nvSpPr>
          <p:spPr>
            <a:xfrm>
              <a:off x="2227943" y="3751136"/>
              <a:ext cx="585469" cy="191135"/>
            </a:xfrm>
            <a:custGeom>
              <a:rect b="b" l="l" r="r" t="t"/>
              <a:pathLst>
                <a:path extrusionOk="0" h="191135" w="585469">
                  <a:moveTo>
                    <a:pt x="464400" y="116907"/>
                  </a:moveTo>
                  <a:lnTo>
                    <a:pt x="404677" y="151145"/>
                  </a:lnTo>
                  <a:lnTo>
                    <a:pt x="398346" y="156696"/>
                  </a:lnTo>
                  <a:lnTo>
                    <a:pt x="394756" y="163994"/>
                  </a:lnTo>
                  <a:lnTo>
                    <a:pt x="394162" y="172107"/>
                  </a:lnTo>
                  <a:lnTo>
                    <a:pt x="396816" y="180103"/>
                  </a:lnTo>
                  <a:lnTo>
                    <a:pt x="402360" y="186443"/>
                  </a:lnTo>
                  <a:lnTo>
                    <a:pt x="409649" y="190037"/>
                  </a:lnTo>
                  <a:lnTo>
                    <a:pt x="417751" y="190632"/>
                  </a:lnTo>
                  <a:lnTo>
                    <a:pt x="425738" y="187975"/>
                  </a:lnTo>
                  <a:lnTo>
                    <a:pt x="548598" y="117541"/>
                  </a:lnTo>
                  <a:lnTo>
                    <a:pt x="542790" y="117541"/>
                  </a:lnTo>
                  <a:lnTo>
                    <a:pt x="464400" y="116907"/>
                  </a:lnTo>
                  <a:close/>
                </a:path>
                <a:path extrusionOk="0" h="191135" w="585469">
                  <a:moveTo>
                    <a:pt x="500901" y="95982"/>
                  </a:moveTo>
                  <a:lnTo>
                    <a:pt x="464400" y="116907"/>
                  </a:lnTo>
                  <a:lnTo>
                    <a:pt x="542790" y="117541"/>
                  </a:lnTo>
                  <a:lnTo>
                    <a:pt x="542814" y="114564"/>
                  </a:lnTo>
                  <a:lnTo>
                    <a:pt x="532135" y="114564"/>
                  </a:lnTo>
                  <a:lnTo>
                    <a:pt x="500901" y="95982"/>
                  </a:lnTo>
                  <a:close/>
                </a:path>
                <a:path extrusionOk="0" h="191135" w="585469">
                  <a:moveTo>
                    <a:pt x="419289" y="0"/>
                  </a:moveTo>
                  <a:lnTo>
                    <a:pt x="411177" y="463"/>
                  </a:lnTo>
                  <a:lnTo>
                    <a:pt x="403831" y="3939"/>
                  </a:lnTo>
                  <a:lnTo>
                    <a:pt x="398185" y="10188"/>
                  </a:lnTo>
                  <a:lnTo>
                    <a:pt x="395403" y="18140"/>
                  </a:lnTo>
                  <a:lnTo>
                    <a:pt x="395867" y="26261"/>
                  </a:lnTo>
                  <a:lnTo>
                    <a:pt x="399338" y="33616"/>
                  </a:lnTo>
                  <a:lnTo>
                    <a:pt x="405579" y="39269"/>
                  </a:lnTo>
                  <a:lnTo>
                    <a:pt x="464743" y="74469"/>
                  </a:lnTo>
                  <a:lnTo>
                    <a:pt x="543132" y="75102"/>
                  </a:lnTo>
                  <a:lnTo>
                    <a:pt x="542790" y="117541"/>
                  </a:lnTo>
                  <a:lnTo>
                    <a:pt x="548598" y="117541"/>
                  </a:lnTo>
                  <a:lnTo>
                    <a:pt x="585020" y="96661"/>
                  </a:lnTo>
                  <a:lnTo>
                    <a:pt x="427231" y="2785"/>
                  </a:lnTo>
                  <a:lnTo>
                    <a:pt x="419289" y="0"/>
                  </a:lnTo>
                  <a:close/>
                </a:path>
                <a:path extrusionOk="0" h="191135" w="585469">
                  <a:moveTo>
                    <a:pt x="342" y="70716"/>
                  </a:moveTo>
                  <a:lnTo>
                    <a:pt x="0" y="113153"/>
                  </a:lnTo>
                  <a:lnTo>
                    <a:pt x="464400" y="116907"/>
                  </a:lnTo>
                  <a:lnTo>
                    <a:pt x="500901" y="95982"/>
                  </a:lnTo>
                  <a:lnTo>
                    <a:pt x="464743" y="74469"/>
                  </a:lnTo>
                  <a:lnTo>
                    <a:pt x="342" y="70716"/>
                  </a:lnTo>
                  <a:close/>
                </a:path>
                <a:path extrusionOk="0" h="191135" w="585469">
                  <a:moveTo>
                    <a:pt x="532430" y="77906"/>
                  </a:moveTo>
                  <a:lnTo>
                    <a:pt x="500901" y="95982"/>
                  </a:lnTo>
                  <a:lnTo>
                    <a:pt x="532135" y="114564"/>
                  </a:lnTo>
                  <a:lnTo>
                    <a:pt x="532430" y="77906"/>
                  </a:lnTo>
                  <a:close/>
                </a:path>
                <a:path extrusionOk="0" h="191135" w="585469">
                  <a:moveTo>
                    <a:pt x="543109" y="77906"/>
                  </a:moveTo>
                  <a:lnTo>
                    <a:pt x="532430" y="77906"/>
                  </a:lnTo>
                  <a:lnTo>
                    <a:pt x="532135" y="114564"/>
                  </a:lnTo>
                  <a:lnTo>
                    <a:pt x="542814" y="114564"/>
                  </a:lnTo>
                  <a:lnTo>
                    <a:pt x="543109" y="77906"/>
                  </a:lnTo>
                  <a:close/>
                </a:path>
                <a:path extrusionOk="0" h="191135" w="585469">
                  <a:moveTo>
                    <a:pt x="464743" y="74469"/>
                  </a:moveTo>
                  <a:lnTo>
                    <a:pt x="500901" y="95982"/>
                  </a:lnTo>
                  <a:lnTo>
                    <a:pt x="532430" y="77906"/>
                  </a:lnTo>
                  <a:lnTo>
                    <a:pt x="543109" y="77906"/>
                  </a:lnTo>
                  <a:lnTo>
                    <a:pt x="543132" y="75102"/>
                  </a:lnTo>
                  <a:lnTo>
                    <a:pt x="464743" y="74469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20" name="Google Shape;420;p67"/>
          <p:cNvSpPr txBox="1"/>
          <p:nvPr/>
        </p:nvSpPr>
        <p:spPr>
          <a:xfrm>
            <a:off x="517793" y="3706126"/>
            <a:ext cx="1527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lang="en" sz="2000"/>
              <a:t> </a:t>
            </a:r>
            <a:r>
              <a:rPr i="1" lang="en" sz="2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en" sz="2000">
                <a:latin typeface="Georgia"/>
                <a:ea typeface="Georgia"/>
                <a:cs typeface="Georgia"/>
                <a:sym typeface="Georgia"/>
              </a:rPr>
              <a:t>i</a:t>
            </a:r>
            <a:endParaRPr baseline="-25000" i="1"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Google Shape;421;p67"/>
          <p:cNvSpPr txBox="1"/>
          <p:nvPr/>
        </p:nvSpPr>
        <p:spPr>
          <a:xfrm>
            <a:off x="5563937" y="525450"/>
            <a:ext cx="2972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000">
            <a:spAutoFit/>
          </a:bodyPr>
          <a:lstStyle/>
          <a:p>
            <a:pPr indent="0" lvl="0" marL="12700" marR="0" rtl="0" algn="just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i="1" lang="en" sz="1700">
                <a:latin typeface="Georgia"/>
                <a:ea typeface="Georgia"/>
                <a:cs typeface="Georgia"/>
                <a:sym typeface="Georgia"/>
              </a:rPr>
              <a:t>ŷ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Predicted class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" name="Google Shape;422;p67"/>
          <p:cNvGrpSpPr/>
          <p:nvPr/>
        </p:nvGrpSpPr>
        <p:grpSpPr>
          <a:xfrm>
            <a:off x="5318212" y="1706512"/>
            <a:ext cx="2172468" cy="1221594"/>
            <a:chOff x="4836159" y="2817195"/>
            <a:chExt cx="1780857" cy="1094913"/>
          </a:xfrm>
        </p:grpSpPr>
        <p:pic>
          <p:nvPicPr>
            <p:cNvPr id="423" name="Google Shape;423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6159" y="2936748"/>
              <a:ext cx="1267967" cy="975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67"/>
            <p:cNvSpPr/>
            <p:nvPr/>
          </p:nvSpPr>
          <p:spPr>
            <a:xfrm>
              <a:off x="4868690" y="3142195"/>
              <a:ext cx="1015364" cy="723264"/>
            </a:xfrm>
            <a:custGeom>
              <a:rect b="b" l="l" r="r" t="t"/>
              <a:pathLst>
                <a:path extrusionOk="0" h="723264" w="1015364">
                  <a:moveTo>
                    <a:pt x="946024" y="48432"/>
                  </a:moveTo>
                  <a:lnTo>
                    <a:pt x="904114" y="51989"/>
                  </a:lnTo>
                  <a:lnTo>
                    <a:pt x="0" y="688240"/>
                  </a:lnTo>
                  <a:lnTo>
                    <a:pt x="24373" y="722961"/>
                  </a:lnTo>
                  <a:lnTo>
                    <a:pt x="928488" y="86709"/>
                  </a:lnTo>
                  <a:lnTo>
                    <a:pt x="946024" y="48432"/>
                  </a:lnTo>
                  <a:close/>
                </a:path>
                <a:path extrusionOk="0" h="723264" w="1015364">
                  <a:moveTo>
                    <a:pt x="1011705" y="6856"/>
                  </a:moveTo>
                  <a:lnTo>
                    <a:pt x="968248" y="6856"/>
                  </a:lnTo>
                  <a:lnTo>
                    <a:pt x="992620" y="41577"/>
                  </a:lnTo>
                  <a:lnTo>
                    <a:pt x="928488" y="86709"/>
                  </a:lnTo>
                  <a:lnTo>
                    <a:pt x="899792" y="149341"/>
                  </a:lnTo>
                  <a:lnTo>
                    <a:pt x="897866" y="157544"/>
                  </a:lnTo>
                  <a:lnTo>
                    <a:pt x="899186" y="165571"/>
                  </a:lnTo>
                  <a:lnTo>
                    <a:pt x="903415" y="172516"/>
                  </a:lnTo>
                  <a:lnTo>
                    <a:pt x="910219" y="177476"/>
                  </a:lnTo>
                  <a:lnTo>
                    <a:pt x="918411" y="179404"/>
                  </a:lnTo>
                  <a:lnTo>
                    <a:pt x="926428" y="178083"/>
                  </a:lnTo>
                  <a:lnTo>
                    <a:pt x="933365" y="173848"/>
                  </a:lnTo>
                  <a:lnTo>
                    <a:pt x="938319" y="167036"/>
                  </a:lnTo>
                  <a:lnTo>
                    <a:pt x="1011705" y="6856"/>
                  </a:lnTo>
                  <a:close/>
                </a:path>
                <a:path extrusionOk="0" h="723264" w="1015364">
                  <a:moveTo>
                    <a:pt x="974223" y="15369"/>
                  </a:moveTo>
                  <a:lnTo>
                    <a:pt x="961172" y="15369"/>
                  </a:lnTo>
                  <a:lnTo>
                    <a:pt x="982225" y="45360"/>
                  </a:lnTo>
                  <a:lnTo>
                    <a:pt x="946024" y="48432"/>
                  </a:lnTo>
                  <a:lnTo>
                    <a:pt x="928488" y="86709"/>
                  </a:lnTo>
                  <a:lnTo>
                    <a:pt x="992620" y="41577"/>
                  </a:lnTo>
                  <a:lnTo>
                    <a:pt x="974223" y="15369"/>
                  </a:lnTo>
                  <a:close/>
                </a:path>
                <a:path extrusionOk="0" h="723264" w="1015364">
                  <a:moveTo>
                    <a:pt x="1014846" y="0"/>
                  </a:moveTo>
                  <a:lnTo>
                    <a:pt x="831959" y="15521"/>
                  </a:lnTo>
                  <a:lnTo>
                    <a:pt x="812632" y="38458"/>
                  </a:lnTo>
                  <a:lnTo>
                    <a:pt x="814988" y="46547"/>
                  </a:lnTo>
                  <a:lnTo>
                    <a:pt x="820082" y="52884"/>
                  </a:lnTo>
                  <a:lnTo>
                    <a:pt x="827178" y="56845"/>
                  </a:lnTo>
                  <a:lnTo>
                    <a:pt x="835539" y="57809"/>
                  </a:lnTo>
                  <a:lnTo>
                    <a:pt x="904114" y="51989"/>
                  </a:lnTo>
                  <a:lnTo>
                    <a:pt x="968248" y="6856"/>
                  </a:lnTo>
                  <a:lnTo>
                    <a:pt x="1011705" y="6856"/>
                  </a:lnTo>
                  <a:lnTo>
                    <a:pt x="1014846" y="0"/>
                  </a:lnTo>
                  <a:close/>
                </a:path>
                <a:path extrusionOk="0" h="723264" w="1015364">
                  <a:moveTo>
                    <a:pt x="968248" y="6856"/>
                  </a:moveTo>
                  <a:lnTo>
                    <a:pt x="904114" y="51989"/>
                  </a:lnTo>
                  <a:lnTo>
                    <a:pt x="946024" y="48432"/>
                  </a:lnTo>
                  <a:lnTo>
                    <a:pt x="961172" y="15369"/>
                  </a:lnTo>
                  <a:lnTo>
                    <a:pt x="974223" y="15369"/>
                  </a:lnTo>
                  <a:lnTo>
                    <a:pt x="968248" y="6856"/>
                  </a:lnTo>
                  <a:close/>
                </a:path>
                <a:path extrusionOk="0" h="723264" w="1015364">
                  <a:moveTo>
                    <a:pt x="961172" y="15369"/>
                  </a:moveTo>
                  <a:lnTo>
                    <a:pt x="946024" y="48432"/>
                  </a:lnTo>
                  <a:lnTo>
                    <a:pt x="982225" y="45360"/>
                  </a:lnTo>
                  <a:lnTo>
                    <a:pt x="961172" y="15369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5" name="Google Shape;425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26726" y="2817195"/>
              <a:ext cx="690290" cy="6501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6" name="Google Shape;426;p67"/>
          <p:cNvSpPr txBox="1"/>
          <p:nvPr/>
        </p:nvSpPr>
        <p:spPr>
          <a:xfrm>
            <a:off x="6793066" y="2407116"/>
            <a:ext cx="564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Safe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7"/>
          <p:cNvSpPr txBox="1"/>
          <p:nvPr/>
        </p:nvSpPr>
        <p:spPr>
          <a:xfrm>
            <a:off x="6515386" y="1225913"/>
            <a:ext cx="106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Georgia"/>
                <a:ea typeface="Georgia"/>
                <a:cs typeface="Georgia"/>
                <a:sym typeface="Georgia"/>
              </a:rPr>
              <a:t>ŷ</a:t>
            </a:r>
            <a:r>
              <a:rPr baseline="-25000" i="1" lang="en" sz="1700"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i="1" lang="en" sz="1700">
                <a:latin typeface="Georgia"/>
                <a:ea typeface="Georgia"/>
                <a:cs typeface="Georgia"/>
                <a:sym typeface="Georgia"/>
              </a:rPr>
              <a:t>= +1</a:t>
            </a:r>
            <a:endParaRPr i="1" sz="17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28" name="Google Shape;428;p67"/>
          <p:cNvGrpSpPr/>
          <p:nvPr/>
        </p:nvGrpSpPr>
        <p:grpSpPr>
          <a:xfrm>
            <a:off x="5321932" y="2819284"/>
            <a:ext cx="2195946" cy="1369125"/>
            <a:chOff x="4839208" y="3814571"/>
            <a:chExt cx="1800103" cy="1227145"/>
          </a:xfrm>
        </p:grpSpPr>
        <p:pic>
          <p:nvPicPr>
            <p:cNvPr id="429" name="Google Shape;429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39208" y="3814571"/>
              <a:ext cx="1264919" cy="896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67"/>
            <p:cNvSpPr/>
            <p:nvPr/>
          </p:nvSpPr>
          <p:spPr>
            <a:xfrm>
              <a:off x="4869658" y="3829795"/>
              <a:ext cx="1014095" cy="644525"/>
            </a:xfrm>
            <a:custGeom>
              <a:rect b="b" l="l" r="r" t="t"/>
              <a:pathLst>
                <a:path extrusionOk="0" h="644525" w="1014095">
                  <a:moveTo>
                    <a:pt x="831682" y="596512"/>
                  </a:moveTo>
                  <a:lnTo>
                    <a:pt x="823386" y="597933"/>
                  </a:lnTo>
                  <a:lnTo>
                    <a:pt x="816517" y="602278"/>
                  </a:lnTo>
                  <a:lnTo>
                    <a:pt x="811777" y="608885"/>
                  </a:lnTo>
                  <a:lnTo>
                    <a:pt x="809867" y="617091"/>
                  </a:lnTo>
                  <a:lnTo>
                    <a:pt x="811286" y="625396"/>
                  </a:lnTo>
                  <a:lnTo>
                    <a:pt x="815625" y="632273"/>
                  </a:lnTo>
                  <a:lnTo>
                    <a:pt x="822223" y="637020"/>
                  </a:lnTo>
                  <a:lnTo>
                    <a:pt x="830419" y="638933"/>
                  </a:lnTo>
                  <a:lnTo>
                    <a:pt x="1013881" y="644404"/>
                  </a:lnTo>
                  <a:lnTo>
                    <a:pt x="1011624" y="640114"/>
                  </a:lnTo>
                  <a:lnTo>
                    <a:pt x="966980" y="640114"/>
                  </a:lnTo>
                  <a:lnTo>
                    <a:pt x="900472" y="598563"/>
                  </a:lnTo>
                  <a:lnTo>
                    <a:pt x="831682" y="596512"/>
                  </a:lnTo>
                  <a:close/>
                </a:path>
                <a:path extrusionOk="0" h="644525" w="1014095">
                  <a:moveTo>
                    <a:pt x="900472" y="598563"/>
                  </a:moveTo>
                  <a:lnTo>
                    <a:pt x="966980" y="640114"/>
                  </a:lnTo>
                  <a:lnTo>
                    <a:pt x="972036" y="632001"/>
                  </a:lnTo>
                  <a:lnTo>
                    <a:pt x="959448" y="632001"/>
                  </a:lnTo>
                  <a:lnTo>
                    <a:pt x="942514" y="599817"/>
                  </a:lnTo>
                  <a:lnTo>
                    <a:pt x="900472" y="598563"/>
                  </a:lnTo>
                  <a:close/>
                </a:path>
                <a:path extrusionOk="0" h="644525" w="1014095">
                  <a:moveTo>
                    <a:pt x="907779" y="470556"/>
                  </a:moveTo>
                  <a:lnTo>
                    <a:pt x="899704" y="472931"/>
                  </a:lnTo>
                  <a:lnTo>
                    <a:pt x="893182" y="478256"/>
                  </a:lnTo>
                  <a:lnTo>
                    <a:pt x="889339" y="485423"/>
                  </a:lnTo>
                  <a:lnTo>
                    <a:pt x="888460" y="493510"/>
                  </a:lnTo>
                  <a:lnTo>
                    <a:pt x="890832" y="501595"/>
                  </a:lnTo>
                  <a:lnTo>
                    <a:pt x="922909" y="562558"/>
                  </a:lnTo>
                  <a:lnTo>
                    <a:pt x="989418" y="604109"/>
                  </a:lnTo>
                  <a:lnTo>
                    <a:pt x="966980" y="640114"/>
                  </a:lnTo>
                  <a:lnTo>
                    <a:pt x="1011624" y="640114"/>
                  </a:lnTo>
                  <a:lnTo>
                    <a:pt x="928333" y="481813"/>
                  </a:lnTo>
                  <a:lnTo>
                    <a:pt x="923015" y="475283"/>
                  </a:lnTo>
                  <a:lnTo>
                    <a:pt x="915856" y="471436"/>
                  </a:lnTo>
                  <a:lnTo>
                    <a:pt x="907779" y="470556"/>
                  </a:lnTo>
                  <a:close/>
                </a:path>
                <a:path extrusionOk="0" h="644525" w="1014095">
                  <a:moveTo>
                    <a:pt x="942514" y="599817"/>
                  </a:moveTo>
                  <a:lnTo>
                    <a:pt x="959448" y="632001"/>
                  </a:lnTo>
                  <a:lnTo>
                    <a:pt x="978828" y="600900"/>
                  </a:lnTo>
                  <a:lnTo>
                    <a:pt x="942514" y="599817"/>
                  </a:lnTo>
                  <a:close/>
                </a:path>
                <a:path extrusionOk="0" h="644525" w="1014095">
                  <a:moveTo>
                    <a:pt x="922909" y="562558"/>
                  </a:moveTo>
                  <a:lnTo>
                    <a:pt x="942514" y="599817"/>
                  </a:lnTo>
                  <a:lnTo>
                    <a:pt x="978828" y="600900"/>
                  </a:lnTo>
                  <a:lnTo>
                    <a:pt x="959448" y="632001"/>
                  </a:lnTo>
                  <a:lnTo>
                    <a:pt x="972036" y="632001"/>
                  </a:lnTo>
                  <a:lnTo>
                    <a:pt x="989418" y="604109"/>
                  </a:lnTo>
                  <a:lnTo>
                    <a:pt x="922909" y="562558"/>
                  </a:lnTo>
                  <a:close/>
                </a:path>
                <a:path extrusionOk="0" h="644525" w="1014095">
                  <a:moveTo>
                    <a:pt x="22438" y="0"/>
                  </a:moveTo>
                  <a:lnTo>
                    <a:pt x="0" y="36004"/>
                  </a:lnTo>
                  <a:lnTo>
                    <a:pt x="900472" y="598563"/>
                  </a:lnTo>
                  <a:lnTo>
                    <a:pt x="942514" y="599817"/>
                  </a:lnTo>
                  <a:lnTo>
                    <a:pt x="922909" y="562558"/>
                  </a:lnTo>
                  <a:lnTo>
                    <a:pt x="22438" y="0"/>
                  </a:lnTo>
                  <a:close/>
                </a:path>
              </a:pathLst>
            </a:custGeom>
            <a:solidFill>
              <a:srgbClr val="B000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31" name="Google Shape;431;p6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49020" y="4391600"/>
              <a:ext cx="690291" cy="6501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2" name="Google Shape;432;p67"/>
          <p:cNvSpPr txBox="1"/>
          <p:nvPr/>
        </p:nvSpPr>
        <p:spPr>
          <a:xfrm>
            <a:off x="6740877" y="3136267"/>
            <a:ext cx="6693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Risky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7"/>
          <p:cNvSpPr txBox="1"/>
          <p:nvPr/>
        </p:nvSpPr>
        <p:spPr>
          <a:xfrm>
            <a:off x="6572268" y="4247396"/>
            <a:ext cx="1006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Georgia"/>
                <a:ea typeface="Georgia"/>
                <a:cs typeface="Georgia"/>
                <a:sym typeface="Georgia"/>
              </a:rPr>
              <a:t>ŷ</a:t>
            </a:r>
            <a:r>
              <a:rPr baseline="-25000" i="1" lang="en" sz="1700"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i="1" lang="en" sz="1700">
                <a:latin typeface="Georgia"/>
                <a:ea typeface="Georgia"/>
                <a:cs typeface="Georgia"/>
                <a:sym typeface="Georgia"/>
              </a:rPr>
              <a:t>= -1</a:t>
            </a:r>
            <a:endParaRPr i="1" sz="17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Becomes Weighted Sum of Learned Classifiers</a:t>
            </a:r>
            <a:endParaRPr/>
          </a:p>
        </p:txBody>
      </p:sp>
      <p:pic>
        <p:nvPicPr>
          <p:cNvPr id="1965" name="Google Shape;1965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8320" y="2367331"/>
            <a:ext cx="2146510" cy="11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48"/>
          <p:cNvSpPr txBox="1"/>
          <p:nvPr/>
        </p:nvSpPr>
        <p:spPr>
          <a:xfrm>
            <a:off x="5724003" y="2650625"/>
            <a:ext cx="332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7" name="Google Shape;1967;p148"/>
          <p:cNvGrpSpPr/>
          <p:nvPr/>
        </p:nvGrpSpPr>
        <p:grpSpPr>
          <a:xfrm>
            <a:off x="1499007" y="2382566"/>
            <a:ext cx="1576663" cy="1036823"/>
            <a:chOff x="1175511" y="3607308"/>
            <a:chExt cx="1734312" cy="1566671"/>
          </a:xfrm>
        </p:grpSpPr>
        <p:pic>
          <p:nvPicPr>
            <p:cNvPr id="1968" name="Google Shape;1968;p1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9419" y="4059245"/>
              <a:ext cx="1545842" cy="944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9" name="Google Shape;1969;p1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5511" y="3607308"/>
              <a:ext cx="219456" cy="1566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0" name="Google Shape;1970;p148"/>
            <p:cNvSpPr/>
            <p:nvPr/>
          </p:nvSpPr>
          <p:spPr>
            <a:xfrm>
              <a:off x="1216903" y="3633477"/>
              <a:ext cx="148590" cy="1485900"/>
            </a:xfrm>
            <a:custGeom>
              <a:rect b="b" l="l" r="r" t="t"/>
              <a:pathLst>
                <a:path extrusionOk="0" h="1485900" w="148590">
                  <a:moveTo>
                    <a:pt x="148175" y="1485832"/>
                  </a:moveTo>
                  <a:lnTo>
                    <a:pt x="90498" y="1484861"/>
                  </a:lnTo>
                  <a:lnTo>
                    <a:pt x="43399" y="1482211"/>
                  </a:lnTo>
                  <a:lnTo>
                    <a:pt x="11644" y="1478282"/>
                  </a:lnTo>
                  <a:lnTo>
                    <a:pt x="0" y="1473469"/>
                  </a:lnTo>
                  <a:lnTo>
                    <a:pt x="0" y="12362"/>
                  </a:lnTo>
                  <a:lnTo>
                    <a:pt x="11644" y="7550"/>
                  </a:lnTo>
                  <a:lnTo>
                    <a:pt x="43399" y="3620"/>
                  </a:lnTo>
                  <a:lnTo>
                    <a:pt x="90498" y="971"/>
                  </a:lnTo>
                  <a:lnTo>
                    <a:pt x="148175" y="0"/>
                  </a:lnTo>
                </a:path>
              </a:pathLst>
            </a:custGeom>
            <a:noFill/>
            <a:ln cap="flat" cmpd="sng" w="18825">
              <a:solidFill>
                <a:srgbClr val="118C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1971" name="Google Shape;1971;p1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90367" y="3607308"/>
              <a:ext cx="219456" cy="1566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2" name="Google Shape;1972;p148"/>
            <p:cNvSpPr/>
            <p:nvPr/>
          </p:nvSpPr>
          <p:spPr>
            <a:xfrm>
              <a:off x="2721521" y="3633477"/>
              <a:ext cx="148589" cy="1485900"/>
            </a:xfrm>
            <a:custGeom>
              <a:rect b="b" l="l" r="r" t="t"/>
              <a:pathLst>
                <a:path extrusionOk="0" h="1485900" w="148589">
                  <a:moveTo>
                    <a:pt x="0" y="1485832"/>
                  </a:moveTo>
                  <a:lnTo>
                    <a:pt x="57676" y="1484861"/>
                  </a:lnTo>
                  <a:lnTo>
                    <a:pt x="104775" y="1482211"/>
                  </a:lnTo>
                  <a:lnTo>
                    <a:pt x="136531" y="1478282"/>
                  </a:lnTo>
                  <a:lnTo>
                    <a:pt x="148175" y="1473469"/>
                  </a:lnTo>
                  <a:lnTo>
                    <a:pt x="148175" y="12362"/>
                  </a:lnTo>
                  <a:lnTo>
                    <a:pt x="136531" y="7550"/>
                  </a:lnTo>
                  <a:lnTo>
                    <a:pt x="104775" y="3620"/>
                  </a:lnTo>
                  <a:lnTo>
                    <a:pt x="57676" y="971"/>
                  </a:lnTo>
                  <a:lnTo>
                    <a:pt x="0" y="0"/>
                  </a:lnTo>
                </a:path>
              </a:pathLst>
            </a:custGeom>
            <a:noFill/>
            <a:ln cap="flat" cmpd="sng" w="18825">
              <a:solidFill>
                <a:srgbClr val="118C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973" name="Google Shape;1973;p148"/>
          <p:cNvSpPr txBox="1"/>
          <p:nvPr/>
        </p:nvSpPr>
        <p:spPr>
          <a:xfrm>
            <a:off x="2042795" y="2386925"/>
            <a:ext cx="483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aseline="-25000" lang="en" sz="17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(x)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4" name="Google Shape;1974;p148"/>
          <p:cNvGrpSpPr/>
          <p:nvPr/>
        </p:nvGrpSpPr>
        <p:grpSpPr>
          <a:xfrm>
            <a:off x="4053811" y="2382566"/>
            <a:ext cx="1643165" cy="1036823"/>
            <a:chOff x="3985767" y="3607308"/>
            <a:chExt cx="1807463" cy="1566671"/>
          </a:xfrm>
        </p:grpSpPr>
        <p:pic>
          <p:nvPicPr>
            <p:cNvPr id="1975" name="Google Shape;1975;p1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89614" y="4021874"/>
              <a:ext cx="1614160" cy="989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6" name="Google Shape;1976;p1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85767" y="3607308"/>
              <a:ext cx="219456" cy="1566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7" name="Google Shape;1977;p148"/>
            <p:cNvSpPr/>
            <p:nvPr/>
          </p:nvSpPr>
          <p:spPr>
            <a:xfrm>
              <a:off x="4025875" y="3633477"/>
              <a:ext cx="148589" cy="1485900"/>
            </a:xfrm>
            <a:custGeom>
              <a:rect b="b" l="l" r="r" t="t"/>
              <a:pathLst>
                <a:path extrusionOk="0" h="1485900" w="148589">
                  <a:moveTo>
                    <a:pt x="148175" y="1485832"/>
                  </a:moveTo>
                  <a:lnTo>
                    <a:pt x="90498" y="1484861"/>
                  </a:lnTo>
                  <a:lnTo>
                    <a:pt x="43399" y="1482211"/>
                  </a:lnTo>
                  <a:lnTo>
                    <a:pt x="11644" y="1478282"/>
                  </a:lnTo>
                  <a:lnTo>
                    <a:pt x="0" y="1473469"/>
                  </a:lnTo>
                  <a:lnTo>
                    <a:pt x="0" y="12362"/>
                  </a:lnTo>
                  <a:lnTo>
                    <a:pt x="11644" y="7550"/>
                  </a:lnTo>
                  <a:lnTo>
                    <a:pt x="43399" y="3620"/>
                  </a:lnTo>
                  <a:lnTo>
                    <a:pt x="90498" y="971"/>
                  </a:lnTo>
                  <a:lnTo>
                    <a:pt x="148175" y="0"/>
                  </a:lnTo>
                </a:path>
              </a:pathLst>
            </a:custGeom>
            <a:noFill/>
            <a:ln cap="flat" cmpd="sng" w="18825">
              <a:solidFill>
                <a:srgbClr val="118C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1978" name="Google Shape;1978;p14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73775" y="3607308"/>
              <a:ext cx="219455" cy="1566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9" name="Google Shape;1979;p148"/>
            <p:cNvSpPr/>
            <p:nvPr/>
          </p:nvSpPr>
          <p:spPr>
            <a:xfrm>
              <a:off x="5604584" y="3633477"/>
              <a:ext cx="148589" cy="1485900"/>
            </a:xfrm>
            <a:custGeom>
              <a:rect b="b" l="l" r="r" t="t"/>
              <a:pathLst>
                <a:path extrusionOk="0" h="1485900" w="148589">
                  <a:moveTo>
                    <a:pt x="0" y="1485832"/>
                  </a:moveTo>
                  <a:lnTo>
                    <a:pt x="57676" y="1484861"/>
                  </a:lnTo>
                  <a:lnTo>
                    <a:pt x="104775" y="1482211"/>
                  </a:lnTo>
                  <a:lnTo>
                    <a:pt x="136531" y="1478282"/>
                  </a:lnTo>
                  <a:lnTo>
                    <a:pt x="148175" y="1473469"/>
                  </a:lnTo>
                  <a:lnTo>
                    <a:pt x="148175" y="12362"/>
                  </a:lnTo>
                  <a:lnTo>
                    <a:pt x="136531" y="7550"/>
                  </a:lnTo>
                  <a:lnTo>
                    <a:pt x="104775" y="3620"/>
                  </a:lnTo>
                  <a:lnTo>
                    <a:pt x="57676" y="971"/>
                  </a:lnTo>
                  <a:lnTo>
                    <a:pt x="0" y="0"/>
                  </a:lnTo>
                </a:path>
              </a:pathLst>
            </a:custGeom>
            <a:noFill/>
            <a:ln cap="flat" cmpd="sng" w="18825">
              <a:solidFill>
                <a:srgbClr val="118C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1980" name="Google Shape;1980;p148"/>
          <p:cNvSpPr txBox="1"/>
          <p:nvPr/>
        </p:nvSpPr>
        <p:spPr>
          <a:xfrm>
            <a:off x="4622095" y="2386925"/>
            <a:ext cx="498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aseline="-25000" lang="en" sz="17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(x)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148"/>
          <p:cNvSpPr txBox="1"/>
          <p:nvPr/>
        </p:nvSpPr>
        <p:spPr>
          <a:xfrm>
            <a:off x="919185" y="2371766"/>
            <a:ext cx="599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00">
            <a:sp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ŵ</a:t>
            </a:r>
            <a:r>
              <a:rPr baseline="-25000" lang="en" sz="20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20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0.61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48"/>
          <p:cNvSpPr txBox="1"/>
          <p:nvPr/>
        </p:nvSpPr>
        <p:spPr>
          <a:xfrm>
            <a:off x="3070539" y="2349860"/>
            <a:ext cx="1028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75">
            <a:spAutoFit/>
          </a:bodyPr>
          <a:lstStyle/>
          <a:p>
            <a:pPr indent="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ŵ</a:t>
            </a:r>
            <a:r>
              <a:rPr baseline="-25000" lang="en" sz="20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20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18CC4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baseline="30000" lang="en" sz="2900">
                <a:latin typeface="Arial"/>
                <a:ea typeface="Arial"/>
                <a:cs typeface="Arial"/>
                <a:sym typeface="Arial"/>
              </a:rPr>
              <a:t>0.53</a:t>
            </a:r>
            <a:endParaRPr baseline="30000" sz="2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Boundary of Ensemble Classifier after 30 Iterations</a:t>
            </a:r>
            <a:endParaRPr/>
          </a:p>
        </p:txBody>
      </p:sp>
      <p:pic>
        <p:nvPicPr>
          <p:cNvPr id="1988" name="Google Shape;1988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1112" y="1750035"/>
            <a:ext cx="3028696" cy="192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149"/>
          <p:cNvSpPr txBox="1"/>
          <p:nvPr/>
        </p:nvSpPr>
        <p:spPr>
          <a:xfrm>
            <a:off x="3707800" y="3813725"/>
            <a:ext cx="2735100" cy="352500"/>
          </a:xfrm>
          <a:prstGeom prst="rect">
            <a:avLst/>
          </a:prstGeom>
          <a:solidFill>
            <a:srgbClr val="B0007E"/>
          </a:solidFill>
          <a:ln cap="flat" cmpd="sng" w="18850">
            <a:solidFill>
              <a:srgbClr val="800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65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training_error = 0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 Convergence &amp; Overfitting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After Some Iterations, Training Error of Boosting Goes to Zero!!!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0" name="Google Shape;200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537" y="1457400"/>
            <a:ext cx="5666924" cy="31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Theorem</a:t>
            </a:r>
            <a:endParaRPr/>
          </a:p>
        </p:txBody>
      </p:sp>
      <p:pic>
        <p:nvPicPr>
          <p:cNvPr id="2006" name="Google Shape;200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00" y="1170125"/>
            <a:ext cx="7636199" cy="32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 of AdaBoost Theorem</a:t>
            </a:r>
            <a:endParaRPr/>
          </a:p>
        </p:txBody>
      </p:sp>
      <p:pic>
        <p:nvPicPr>
          <p:cNvPr id="2012" name="Google Shape;2012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25" y="1416175"/>
            <a:ext cx="7314525" cy="28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Theorem More Formally</a:t>
            </a:r>
            <a:endParaRPr/>
          </a:p>
        </p:txBody>
      </p:sp>
      <p:pic>
        <p:nvPicPr>
          <p:cNvPr id="2018" name="Google Shape;201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4200"/>
            <a:ext cx="5760925" cy="19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Theorem More Formally</a:t>
            </a:r>
            <a:endParaRPr/>
          </a:p>
        </p:txBody>
      </p:sp>
      <p:pic>
        <p:nvPicPr>
          <p:cNvPr id="2024" name="Google Shape;202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0650"/>
            <a:ext cx="8015099" cy="20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Theorem More Formally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0" name="Google Shape;203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5400"/>
            <a:ext cx="7035249" cy="31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Theorem More Formally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6" name="Google Shape;203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35063"/>
            <a:ext cx="6611926" cy="21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747A"/>
      </a:accent1>
      <a:accent2>
        <a:srgbClr val="61BF1A"/>
      </a:accent2>
      <a:accent3>
        <a:srgbClr val="0D5C91"/>
      </a:accent3>
      <a:accent4>
        <a:srgbClr val="E98300"/>
      </a:accent4>
      <a:accent5>
        <a:srgbClr val="F7D117"/>
      </a:accent5>
      <a:accent6>
        <a:srgbClr val="D42E12"/>
      </a:accent6>
      <a:hlink>
        <a:srgbClr val="00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